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Lst>
  <p:notesMasterIdLst>
    <p:notesMasterId r:id="rId24"/>
  </p:notesMasterIdLst>
  <p:sldIdLst>
    <p:sldId id="256" r:id="rId5"/>
    <p:sldId id="257" r:id="rId6"/>
    <p:sldId id="258" r:id="rId7"/>
    <p:sldId id="270" r:id="rId8"/>
    <p:sldId id="271" r:id="rId9"/>
    <p:sldId id="259" r:id="rId10"/>
    <p:sldId id="262" r:id="rId11"/>
    <p:sldId id="260" r:id="rId12"/>
    <p:sldId id="261" r:id="rId13"/>
    <p:sldId id="272" r:id="rId14"/>
    <p:sldId id="273" r:id="rId15"/>
    <p:sldId id="274" r:id="rId16"/>
    <p:sldId id="267" r:id="rId17"/>
    <p:sldId id="266" r:id="rId18"/>
    <p:sldId id="268" r:id="rId19"/>
    <p:sldId id="269" r:id="rId20"/>
    <p:sldId id="263" r:id="rId21"/>
    <p:sldId id="265" r:id="rId22"/>
    <p:sldId id="2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A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CDC66A-B77B-4729-BEEE-EED29C4B88A2}" v="313" dt="2024-05-26T10:21:11.201"/>
    <p1510:client id="{A63B748D-E795-30D0-FC3C-33C100AC2648}" v="29" dt="2024-05-26T11:25:19.530"/>
    <p1510:client id="{B5B5173B-1FB3-4FC5-7354-E7B5748340C5}" v="101" dt="2024-05-26T09:51:37.624"/>
    <p1510:client id="{C05CE64C-0627-2A66-1C63-B66814D345EA}" v="1" dt="2024-05-26T09:57:38.600"/>
    <p1510:client id="{CE4AFAA7-AF29-4EB3-8974-A8F0DC2F5A52}" v="136" dt="2024-05-26T10:27:16.882"/>
    <p1510:client id="{DB019FBE-A018-AD0E-CDEC-0D38AF4A46E0}" v="1" dt="2024-05-26T10:25:39.3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85"/>
    <p:restoredTop sz="94650"/>
  </p:normalViewPr>
  <p:slideViewPr>
    <p:cSldViewPr snapToGrid="0">
      <p:cViewPr>
        <p:scale>
          <a:sx n="78" d="100"/>
          <a:sy n="78" d="100"/>
        </p:scale>
        <p:origin x="784" y="10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KR"/>
        </a:p>
      </c:txPr>
    </c:title>
    <c:autoTitleDeleted val="0"/>
    <c:plotArea>
      <c:layout/>
      <c:pieChart>
        <c:varyColors val="1"/>
        <c:ser>
          <c:idx val="0"/>
          <c:order val="0"/>
          <c:tx>
            <c:strRef>
              <c:f>Sheet1!$B$1</c:f>
              <c:strCache>
                <c:ptCount val="1"/>
                <c:pt idx="0">
                  <c:v>Availability of new releases on the platform </c:v>
                </c:pt>
              </c:strCache>
            </c:strRef>
          </c:tx>
          <c:dPt>
            <c:idx val="0"/>
            <c:bubble3D val="0"/>
            <c:spPr>
              <a:solidFill>
                <a:schemeClr val="accent1">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1-0907-4644-A7C1-CD8E01A3A9CB}"/>
              </c:ext>
            </c:extLst>
          </c:dPt>
          <c:dPt>
            <c:idx val="1"/>
            <c:bubble3D val="0"/>
            <c:spPr>
              <a:solidFill>
                <a:schemeClr val="accent2">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3-0907-4644-A7C1-CD8E01A3A9CB}"/>
              </c:ext>
            </c:extLst>
          </c:dPt>
          <c:dPt>
            <c:idx val="2"/>
            <c:bubble3D val="0"/>
            <c:spPr>
              <a:solidFill>
                <a:schemeClr val="accent3">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5-0907-4644-A7C1-CD8E01A3A9C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KR"/>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Very important</c:v>
                </c:pt>
                <c:pt idx="1">
                  <c:v>Somewhat important</c:v>
                </c:pt>
                <c:pt idx="2">
                  <c:v>Not important</c:v>
                </c:pt>
              </c:strCache>
            </c:strRef>
          </c:cat>
          <c:val>
            <c:numRef>
              <c:f>Sheet1!$B$2:$B$4</c:f>
              <c:numCache>
                <c:formatCode>General</c:formatCode>
                <c:ptCount val="3"/>
                <c:pt idx="0">
                  <c:v>7</c:v>
                </c:pt>
                <c:pt idx="1">
                  <c:v>9</c:v>
                </c:pt>
                <c:pt idx="2">
                  <c:v>5</c:v>
                </c:pt>
              </c:numCache>
            </c:numRef>
          </c:val>
          <c:extLst>
            <c:ext xmlns:c16="http://schemas.microsoft.com/office/drawing/2014/chart" uri="{C3380CC4-5D6E-409C-BE32-E72D297353CC}">
              <c16:uniqueId val="{00000000-FED0-4E27-9EC5-996A1F34BB2D}"/>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K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Devices</a:t>
            </a:r>
            <a:r>
              <a:rPr lang="en-US" baseline="0"/>
              <a:t> by User</a:t>
            </a:r>
            <a:endParaRPr lang="en-US"/>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KR"/>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1"/>
            </a:solidFill>
            <a:ln>
              <a:noFill/>
            </a:ln>
            <a:effectLst/>
          </c:spPr>
          <c:invertIfNegative val="0"/>
          <c:cat>
            <c:strRef>
              <c:f>Feuil1!$A$2:$A$5</c:f>
              <c:strCache>
                <c:ptCount val="4"/>
                <c:pt idx="0">
                  <c:v>Laptop</c:v>
                </c:pt>
                <c:pt idx="1">
                  <c:v>Tablet</c:v>
                </c:pt>
                <c:pt idx="2">
                  <c:v>Smartphone</c:v>
                </c:pt>
                <c:pt idx="3">
                  <c:v>Smart TV</c:v>
                </c:pt>
              </c:strCache>
            </c:strRef>
          </c:cat>
          <c:val>
            <c:numRef>
              <c:f>Feuil1!$B$2:$B$5</c:f>
              <c:numCache>
                <c:formatCode>General</c:formatCode>
                <c:ptCount val="4"/>
                <c:pt idx="0">
                  <c:v>636</c:v>
                </c:pt>
                <c:pt idx="1">
                  <c:v>633</c:v>
                </c:pt>
                <c:pt idx="2">
                  <c:v>621</c:v>
                </c:pt>
                <c:pt idx="3">
                  <c:v>610</c:v>
                </c:pt>
              </c:numCache>
            </c:numRef>
          </c:val>
          <c:extLst>
            <c:ext xmlns:c16="http://schemas.microsoft.com/office/drawing/2014/chart" uri="{C3380CC4-5D6E-409C-BE32-E72D297353CC}">
              <c16:uniqueId val="{00000000-5A1B-4548-8ADC-2F8C3046C2C5}"/>
            </c:ext>
          </c:extLst>
        </c:ser>
        <c:dLbls>
          <c:showLegendKey val="0"/>
          <c:showVal val="0"/>
          <c:showCatName val="0"/>
          <c:showSerName val="0"/>
          <c:showPercent val="0"/>
          <c:showBubbleSize val="0"/>
        </c:dLbls>
        <c:gapWidth val="219"/>
        <c:overlap val="-27"/>
        <c:axId val="1208197807"/>
        <c:axId val="1208198287"/>
      </c:barChart>
      <c:catAx>
        <c:axId val="12081978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crossAx val="1208198287"/>
        <c:crosses val="autoZero"/>
        <c:auto val="1"/>
        <c:lblAlgn val="ctr"/>
        <c:lblOffset val="100"/>
        <c:noMultiLvlLbl val="0"/>
      </c:catAx>
      <c:valAx>
        <c:axId val="120819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crossAx val="12081978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K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Distribution by Age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KR"/>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1"/>
            </a:solidFill>
            <a:ln>
              <a:noFill/>
            </a:ln>
            <a:effectLst/>
          </c:spPr>
          <c:invertIfNegative val="0"/>
          <c:cat>
            <c:numRef>
              <c:f>Feuil1!$A$2:$A$7</c:f>
              <c:numCache>
                <c:formatCode>General</c:formatCode>
                <c:ptCount val="6"/>
                <c:pt idx="0">
                  <c:v>25</c:v>
                </c:pt>
                <c:pt idx="1">
                  <c:v>30</c:v>
                </c:pt>
                <c:pt idx="2">
                  <c:v>35</c:v>
                </c:pt>
                <c:pt idx="3">
                  <c:v>40</c:v>
                </c:pt>
                <c:pt idx="4">
                  <c:v>45</c:v>
                </c:pt>
                <c:pt idx="5">
                  <c:v>50</c:v>
                </c:pt>
              </c:numCache>
            </c:numRef>
          </c:cat>
          <c:val>
            <c:numRef>
              <c:f>Feuil1!$B$2:$B$7</c:f>
              <c:numCache>
                <c:formatCode>General</c:formatCode>
                <c:ptCount val="6"/>
                <c:pt idx="0">
                  <c:v>12.28</c:v>
                </c:pt>
                <c:pt idx="1">
                  <c:v>20.16</c:v>
                </c:pt>
                <c:pt idx="2">
                  <c:v>20.64</c:v>
                </c:pt>
                <c:pt idx="3">
                  <c:v>19.96</c:v>
                </c:pt>
                <c:pt idx="4">
                  <c:v>19.88</c:v>
                </c:pt>
                <c:pt idx="5">
                  <c:v>7.08</c:v>
                </c:pt>
              </c:numCache>
            </c:numRef>
          </c:val>
          <c:extLst>
            <c:ext xmlns:c16="http://schemas.microsoft.com/office/drawing/2014/chart" uri="{C3380CC4-5D6E-409C-BE32-E72D297353CC}">
              <c16:uniqueId val="{00000000-58B8-4F2A-90AD-6891C4E4EA17}"/>
            </c:ext>
          </c:extLst>
        </c:ser>
        <c:dLbls>
          <c:showLegendKey val="0"/>
          <c:showVal val="0"/>
          <c:showCatName val="0"/>
          <c:showSerName val="0"/>
          <c:showPercent val="0"/>
          <c:showBubbleSize val="0"/>
        </c:dLbls>
        <c:gapWidth val="219"/>
        <c:overlap val="-27"/>
        <c:axId val="1208197807"/>
        <c:axId val="1208198287"/>
      </c:barChart>
      <c:catAx>
        <c:axId val="12081978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crossAx val="1208198287"/>
        <c:crosses val="autoZero"/>
        <c:auto val="1"/>
        <c:lblAlgn val="ctr"/>
        <c:lblOffset val="100"/>
        <c:noMultiLvlLbl val="0"/>
      </c:catAx>
      <c:valAx>
        <c:axId val="120819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crossAx val="12081978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K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KR"/>
        </a:p>
      </c:txPr>
    </c:title>
    <c:autoTitleDeleted val="0"/>
    <c:plotArea>
      <c:layout/>
      <c:pieChart>
        <c:varyColors val="1"/>
        <c:ser>
          <c:idx val="0"/>
          <c:order val="0"/>
          <c:tx>
            <c:strRef>
              <c:f>Feuil1!$B$1</c:f>
              <c:strCache>
                <c:ptCount val="1"/>
                <c:pt idx="0">
                  <c:v>Most Watched Movie Types</c:v>
                </c:pt>
              </c:strCache>
            </c:strRef>
          </c:tx>
          <c:dPt>
            <c:idx val="0"/>
            <c:bubble3D val="0"/>
            <c:spPr>
              <a:solidFill>
                <a:schemeClr val="accent1">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1-D08E-450E-9E99-344745DBC5D6}"/>
              </c:ext>
            </c:extLst>
          </c:dPt>
          <c:dPt>
            <c:idx val="1"/>
            <c:bubble3D val="0"/>
            <c:spPr>
              <a:solidFill>
                <a:schemeClr val="accent2">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3-D08E-450E-9E99-344745DBC5D6}"/>
              </c:ext>
            </c:extLst>
          </c:dPt>
          <c:dPt>
            <c:idx val="2"/>
            <c:bubble3D val="0"/>
            <c:spPr>
              <a:solidFill>
                <a:schemeClr val="accent3">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5-D08E-450E-9E99-344745DBC5D6}"/>
              </c:ext>
            </c:extLst>
          </c:dPt>
          <c:dPt>
            <c:idx val="3"/>
            <c:bubble3D val="0"/>
            <c:spPr>
              <a:solidFill>
                <a:schemeClr val="accent4">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7-D08E-450E-9E99-344745DBC5D6}"/>
              </c:ext>
            </c:extLst>
          </c:dPt>
          <c:dPt>
            <c:idx val="4"/>
            <c:bubble3D val="0"/>
            <c:spPr>
              <a:solidFill>
                <a:schemeClr val="accent5">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9-D08E-450E-9E99-344745DBC5D6}"/>
              </c:ext>
            </c:extLst>
          </c:dPt>
          <c:dPt>
            <c:idx val="5"/>
            <c:bubble3D val="0"/>
            <c:spPr>
              <a:solidFill>
                <a:schemeClr val="accent6">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B-D08E-450E-9E99-344745DBC5D6}"/>
              </c:ext>
            </c:extLst>
          </c:dPt>
          <c:dPt>
            <c:idx val="6"/>
            <c:bubble3D val="0"/>
            <c:spPr>
              <a:solidFill>
                <a:schemeClr val="accent1">
                  <a:lumMod val="60000"/>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D-D08E-450E-9E99-344745DBC5D6}"/>
              </c:ext>
            </c:extLst>
          </c:dPt>
          <c:dPt>
            <c:idx val="7"/>
            <c:bubble3D val="0"/>
            <c:spPr>
              <a:solidFill>
                <a:schemeClr val="accent2">
                  <a:lumMod val="60000"/>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F-D08E-450E-9E99-344745DBC5D6}"/>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KR"/>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Feuil1!$A$2:$A$9</c:f>
              <c:strCache>
                <c:ptCount val="8"/>
                <c:pt idx="0">
                  <c:v>Comedy</c:v>
                </c:pt>
                <c:pt idx="1">
                  <c:v>Animation</c:v>
                </c:pt>
                <c:pt idx="2">
                  <c:v>Drama</c:v>
                </c:pt>
                <c:pt idx="3">
                  <c:v>Action</c:v>
                </c:pt>
                <c:pt idx="4">
                  <c:v>Thriller</c:v>
                </c:pt>
                <c:pt idx="5">
                  <c:v>Romance</c:v>
                </c:pt>
                <c:pt idx="6">
                  <c:v>Sci-fi</c:v>
                </c:pt>
                <c:pt idx="7">
                  <c:v>Other Genres</c:v>
                </c:pt>
              </c:strCache>
            </c:strRef>
          </c:cat>
          <c:val>
            <c:numRef>
              <c:f>Feuil1!$B$2:$B$9</c:f>
              <c:numCache>
                <c:formatCode>General</c:formatCode>
                <c:ptCount val="8"/>
                <c:pt idx="0">
                  <c:v>22.1</c:v>
                </c:pt>
                <c:pt idx="1">
                  <c:v>19.2</c:v>
                </c:pt>
                <c:pt idx="2">
                  <c:v>10.4</c:v>
                </c:pt>
                <c:pt idx="3">
                  <c:v>9.5</c:v>
                </c:pt>
                <c:pt idx="4">
                  <c:v>8.1</c:v>
                </c:pt>
                <c:pt idx="5">
                  <c:v>7.4</c:v>
                </c:pt>
                <c:pt idx="6">
                  <c:v>4.9000000000000004</c:v>
                </c:pt>
                <c:pt idx="7">
                  <c:v>18.399999999999999</c:v>
                </c:pt>
              </c:numCache>
            </c:numRef>
          </c:val>
          <c:extLst>
            <c:ext xmlns:c16="http://schemas.microsoft.com/office/drawing/2014/chart" uri="{C3380CC4-5D6E-409C-BE32-E72D297353CC}">
              <c16:uniqueId val="{00000000-B2D7-4D46-9A5E-08DDBB3DDCE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K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K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714865-7757-4346-AAC4-15EACDDBE955}" type="doc">
      <dgm:prSet loTypeId="urn:microsoft.com/office/officeart/2016/7/layout/RepeatingBendingProcessNew" loCatId="process" qsTypeId="urn:microsoft.com/office/officeart/2005/8/quickstyle/simple4" qsCatId="simple" csTypeId="urn:microsoft.com/office/officeart/2005/8/colors/colorful1" csCatId="colorful"/>
      <dgm:spPr/>
      <dgm:t>
        <a:bodyPr/>
        <a:lstStyle/>
        <a:p>
          <a:endParaRPr lang="en-US"/>
        </a:p>
      </dgm:t>
    </dgm:pt>
    <dgm:pt modelId="{3356EA6E-A442-4A86-AB03-E14208C235CB}">
      <dgm:prSet/>
      <dgm:spPr/>
      <dgm:t>
        <a:bodyPr/>
        <a:lstStyle/>
        <a:p>
          <a:r>
            <a:rPr lang="en-US"/>
            <a:t>Check Netflix annual report</a:t>
          </a:r>
        </a:p>
      </dgm:t>
    </dgm:pt>
    <dgm:pt modelId="{E69AF15F-AA47-4082-BB92-C4802E275A2E}" type="parTrans" cxnId="{84F78ADF-3992-4F8F-92D2-8E128440975D}">
      <dgm:prSet/>
      <dgm:spPr/>
      <dgm:t>
        <a:bodyPr/>
        <a:lstStyle/>
        <a:p>
          <a:endParaRPr lang="en-US"/>
        </a:p>
      </dgm:t>
    </dgm:pt>
    <dgm:pt modelId="{F9E7C9FC-6306-4353-8755-4F656BC2B71F}" type="sibTrans" cxnId="{84F78ADF-3992-4F8F-92D2-8E128440975D}">
      <dgm:prSet/>
      <dgm:spPr/>
      <dgm:t>
        <a:bodyPr/>
        <a:lstStyle/>
        <a:p>
          <a:endParaRPr lang="en-US"/>
        </a:p>
      </dgm:t>
    </dgm:pt>
    <dgm:pt modelId="{E4C7EB75-B925-4E36-9FA7-7F3BCD3393A5}">
      <dgm:prSet/>
      <dgm:spPr/>
      <dgm:t>
        <a:bodyPr/>
        <a:lstStyle/>
        <a:p>
          <a:r>
            <a:rPr lang="en-US"/>
            <a:t>Omit old outdated features</a:t>
          </a:r>
        </a:p>
      </dgm:t>
    </dgm:pt>
    <dgm:pt modelId="{E480E847-EA13-4B8E-805D-1647F5EB467E}" type="parTrans" cxnId="{CF8D627B-614B-462E-AE14-573ABB197D67}">
      <dgm:prSet/>
      <dgm:spPr/>
      <dgm:t>
        <a:bodyPr/>
        <a:lstStyle/>
        <a:p>
          <a:endParaRPr lang="en-US"/>
        </a:p>
      </dgm:t>
    </dgm:pt>
    <dgm:pt modelId="{D92BDAFB-FEA9-49FC-9B03-12DAAFAB5A8C}" type="sibTrans" cxnId="{CF8D627B-614B-462E-AE14-573ABB197D67}">
      <dgm:prSet/>
      <dgm:spPr/>
      <dgm:t>
        <a:bodyPr/>
        <a:lstStyle/>
        <a:p>
          <a:endParaRPr lang="en-US"/>
        </a:p>
      </dgm:t>
    </dgm:pt>
    <dgm:pt modelId="{CF66D6C3-1B0A-4536-8367-8D9FFCFEAE01}">
      <dgm:prSet/>
      <dgm:spPr/>
      <dgm:t>
        <a:bodyPr/>
        <a:lstStyle/>
        <a:p>
          <a:r>
            <a:rPr lang="en-US"/>
            <a:t>Check Dataset Completeness</a:t>
          </a:r>
        </a:p>
      </dgm:t>
    </dgm:pt>
    <dgm:pt modelId="{2080BE15-4E05-43E5-8B51-0CB9E3F70EFA}" type="parTrans" cxnId="{D009CC31-12C3-4C96-81AF-319446007F9F}">
      <dgm:prSet/>
      <dgm:spPr/>
      <dgm:t>
        <a:bodyPr/>
        <a:lstStyle/>
        <a:p>
          <a:endParaRPr lang="en-US"/>
        </a:p>
      </dgm:t>
    </dgm:pt>
    <dgm:pt modelId="{8D21F17B-45E3-451E-AE51-DD80DF79B69C}" type="sibTrans" cxnId="{D009CC31-12C3-4C96-81AF-319446007F9F}">
      <dgm:prSet/>
      <dgm:spPr/>
      <dgm:t>
        <a:bodyPr/>
        <a:lstStyle/>
        <a:p>
          <a:endParaRPr lang="en-US"/>
        </a:p>
      </dgm:t>
    </dgm:pt>
    <dgm:pt modelId="{960992E0-5648-43BF-8F21-B7494BD59674}">
      <dgm:prSet/>
      <dgm:spPr/>
      <dgm:t>
        <a:bodyPr/>
        <a:lstStyle/>
        <a:p>
          <a:r>
            <a:rPr lang="en-US"/>
            <a:t>Clean and Transform Data</a:t>
          </a:r>
        </a:p>
      </dgm:t>
    </dgm:pt>
    <dgm:pt modelId="{9264914F-CE0A-4B1B-8587-7F8B26C12411}" type="parTrans" cxnId="{D6425C1D-53F4-41AB-9695-035C3A47AD30}">
      <dgm:prSet/>
      <dgm:spPr/>
      <dgm:t>
        <a:bodyPr/>
        <a:lstStyle/>
        <a:p>
          <a:endParaRPr lang="en-US"/>
        </a:p>
      </dgm:t>
    </dgm:pt>
    <dgm:pt modelId="{DA4C2575-6C83-4EE9-BB49-DAAA5E219247}" type="sibTrans" cxnId="{D6425C1D-53F4-41AB-9695-035C3A47AD30}">
      <dgm:prSet/>
      <dgm:spPr/>
      <dgm:t>
        <a:bodyPr/>
        <a:lstStyle/>
        <a:p>
          <a:endParaRPr lang="en-US"/>
        </a:p>
      </dgm:t>
    </dgm:pt>
    <dgm:pt modelId="{BB4C0D44-1801-694F-9A27-6E0FF3F39AE2}" type="pres">
      <dgm:prSet presAssocID="{5A714865-7757-4346-AAC4-15EACDDBE955}" presName="Name0" presStyleCnt="0">
        <dgm:presLayoutVars>
          <dgm:dir/>
          <dgm:resizeHandles val="exact"/>
        </dgm:presLayoutVars>
      </dgm:prSet>
      <dgm:spPr/>
    </dgm:pt>
    <dgm:pt modelId="{1E30F512-26CA-E941-934F-7146EEC6EE6D}" type="pres">
      <dgm:prSet presAssocID="{3356EA6E-A442-4A86-AB03-E14208C235CB}" presName="node" presStyleLbl="node1" presStyleIdx="0" presStyleCnt="4">
        <dgm:presLayoutVars>
          <dgm:bulletEnabled val="1"/>
        </dgm:presLayoutVars>
      </dgm:prSet>
      <dgm:spPr/>
    </dgm:pt>
    <dgm:pt modelId="{365C7643-3896-5740-94B7-15595752EE0F}" type="pres">
      <dgm:prSet presAssocID="{F9E7C9FC-6306-4353-8755-4F656BC2B71F}" presName="sibTrans" presStyleLbl="sibTrans1D1" presStyleIdx="0" presStyleCnt="3"/>
      <dgm:spPr/>
    </dgm:pt>
    <dgm:pt modelId="{1B5EFC6C-3983-5847-8088-338AC723CE5C}" type="pres">
      <dgm:prSet presAssocID="{F9E7C9FC-6306-4353-8755-4F656BC2B71F}" presName="connectorText" presStyleLbl="sibTrans1D1" presStyleIdx="0" presStyleCnt="3"/>
      <dgm:spPr/>
    </dgm:pt>
    <dgm:pt modelId="{CDF9B538-4480-6F42-9395-B7AFC5A1FD47}" type="pres">
      <dgm:prSet presAssocID="{E4C7EB75-B925-4E36-9FA7-7F3BCD3393A5}" presName="node" presStyleLbl="node1" presStyleIdx="1" presStyleCnt="4">
        <dgm:presLayoutVars>
          <dgm:bulletEnabled val="1"/>
        </dgm:presLayoutVars>
      </dgm:prSet>
      <dgm:spPr/>
    </dgm:pt>
    <dgm:pt modelId="{2F48237F-61D1-4445-AC2B-A30C1E782F3C}" type="pres">
      <dgm:prSet presAssocID="{D92BDAFB-FEA9-49FC-9B03-12DAAFAB5A8C}" presName="sibTrans" presStyleLbl="sibTrans1D1" presStyleIdx="1" presStyleCnt="3"/>
      <dgm:spPr/>
    </dgm:pt>
    <dgm:pt modelId="{24965697-9CF7-F447-8D18-BF12F5400B3A}" type="pres">
      <dgm:prSet presAssocID="{D92BDAFB-FEA9-49FC-9B03-12DAAFAB5A8C}" presName="connectorText" presStyleLbl="sibTrans1D1" presStyleIdx="1" presStyleCnt="3"/>
      <dgm:spPr/>
    </dgm:pt>
    <dgm:pt modelId="{D2ABD037-C4CA-0046-A504-46546765188B}" type="pres">
      <dgm:prSet presAssocID="{CF66D6C3-1B0A-4536-8367-8D9FFCFEAE01}" presName="node" presStyleLbl="node1" presStyleIdx="2" presStyleCnt="4">
        <dgm:presLayoutVars>
          <dgm:bulletEnabled val="1"/>
        </dgm:presLayoutVars>
      </dgm:prSet>
      <dgm:spPr/>
    </dgm:pt>
    <dgm:pt modelId="{93DBFAA7-C0DC-FC42-8BD3-55B97CE47F91}" type="pres">
      <dgm:prSet presAssocID="{8D21F17B-45E3-451E-AE51-DD80DF79B69C}" presName="sibTrans" presStyleLbl="sibTrans1D1" presStyleIdx="2" presStyleCnt="3"/>
      <dgm:spPr/>
    </dgm:pt>
    <dgm:pt modelId="{F54F9A93-0E9D-5A4B-B691-DB61C4B8EE2A}" type="pres">
      <dgm:prSet presAssocID="{8D21F17B-45E3-451E-AE51-DD80DF79B69C}" presName="connectorText" presStyleLbl="sibTrans1D1" presStyleIdx="2" presStyleCnt="3"/>
      <dgm:spPr/>
    </dgm:pt>
    <dgm:pt modelId="{5F162922-45B5-DC46-A99C-BD64E67F409C}" type="pres">
      <dgm:prSet presAssocID="{960992E0-5648-43BF-8F21-B7494BD59674}" presName="node" presStyleLbl="node1" presStyleIdx="3" presStyleCnt="4">
        <dgm:presLayoutVars>
          <dgm:bulletEnabled val="1"/>
        </dgm:presLayoutVars>
      </dgm:prSet>
      <dgm:spPr/>
    </dgm:pt>
  </dgm:ptLst>
  <dgm:cxnLst>
    <dgm:cxn modelId="{ECEE0A08-37B7-604B-84FD-061666994B4F}" type="presOf" srcId="{F9E7C9FC-6306-4353-8755-4F656BC2B71F}" destId="{1B5EFC6C-3983-5847-8088-338AC723CE5C}" srcOrd="1" destOrd="0" presId="urn:microsoft.com/office/officeart/2016/7/layout/RepeatingBendingProcessNew"/>
    <dgm:cxn modelId="{D6425C1D-53F4-41AB-9695-035C3A47AD30}" srcId="{5A714865-7757-4346-AAC4-15EACDDBE955}" destId="{960992E0-5648-43BF-8F21-B7494BD59674}" srcOrd="3" destOrd="0" parTransId="{9264914F-CE0A-4B1B-8587-7F8B26C12411}" sibTransId="{DA4C2575-6C83-4EE9-BB49-DAAA5E219247}"/>
    <dgm:cxn modelId="{5520BC2E-CD90-EA4A-8D83-D418633DCAB6}" type="presOf" srcId="{E4C7EB75-B925-4E36-9FA7-7F3BCD3393A5}" destId="{CDF9B538-4480-6F42-9395-B7AFC5A1FD47}" srcOrd="0" destOrd="0" presId="urn:microsoft.com/office/officeart/2016/7/layout/RepeatingBendingProcessNew"/>
    <dgm:cxn modelId="{D009CC31-12C3-4C96-81AF-319446007F9F}" srcId="{5A714865-7757-4346-AAC4-15EACDDBE955}" destId="{CF66D6C3-1B0A-4536-8367-8D9FFCFEAE01}" srcOrd="2" destOrd="0" parTransId="{2080BE15-4E05-43E5-8B51-0CB9E3F70EFA}" sibTransId="{8D21F17B-45E3-451E-AE51-DD80DF79B69C}"/>
    <dgm:cxn modelId="{64232641-3970-7B4E-AE7F-17C137A41D88}" type="presOf" srcId="{8D21F17B-45E3-451E-AE51-DD80DF79B69C}" destId="{F54F9A93-0E9D-5A4B-B691-DB61C4B8EE2A}" srcOrd="1" destOrd="0" presId="urn:microsoft.com/office/officeart/2016/7/layout/RepeatingBendingProcessNew"/>
    <dgm:cxn modelId="{68DC9653-76D8-4147-998E-73291067B4B1}" type="presOf" srcId="{F9E7C9FC-6306-4353-8755-4F656BC2B71F}" destId="{365C7643-3896-5740-94B7-15595752EE0F}" srcOrd="0" destOrd="0" presId="urn:microsoft.com/office/officeart/2016/7/layout/RepeatingBendingProcessNew"/>
    <dgm:cxn modelId="{84A3DA53-3FC9-484A-A26D-747989906BE3}" type="presOf" srcId="{5A714865-7757-4346-AAC4-15EACDDBE955}" destId="{BB4C0D44-1801-694F-9A27-6E0FF3F39AE2}" srcOrd="0" destOrd="0" presId="urn:microsoft.com/office/officeart/2016/7/layout/RepeatingBendingProcessNew"/>
    <dgm:cxn modelId="{4FED9F56-733F-BB49-8DC8-3097B24FEB7A}" type="presOf" srcId="{960992E0-5648-43BF-8F21-B7494BD59674}" destId="{5F162922-45B5-DC46-A99C-BD64E67F409C}" srcOrd="0" destOrd="0" presId="urn:microsoft.com/office/officeart/2016/7/layout/RepeatingBendingProcessNew"/>
    <dgm:cxn modelId="{CF8D627B-614B-462E-AE14-573ABB197D67}" srcId="{5A714865-7757-4346-AAC4-15EACDDBE955}" destId="{E4C7EB75-B925-4E36-9FA7-7F3BCD3393A5}" srcOrd="1" destOrd="0" parTransId="{E480E847-EA13-4B8E-805D-1647F5EB467E}" sibTransId="{D92BDAFB-FEA9-49FC-9B03-12DAAFAB5A8C}"/>
    <dgm:cxn modelId="{0E5AB399-FEBA-BA4A-84D0-2DD018C811CF}" type="presOf" srcId="{CF66D6C3-1B0A-4536-8367-8D9FFCFEAE01}" destId="{D2ABD037-C4CA-0046-A504-46546765188B}" srcOrd="0" destOrd="0" presId="urn:microsoft.com/office/officeart/2016/7/layout/RepeatingBendingProcessNew"/>
    <dgm:cxn modelId="{FBF546A7-8D78-0C48-874D-AE8059F8838A}" type="presOf" srcId="{D92BDAFB-FEA9-49FC-9B03-12DAAFAB5A8C}" destId="{24965697-9CF7-F447-8D18-BF12F5400B3A}" srcOrd="1" destOrd="0" presId="urn:microsoft.com/office/officeart/2016/7/layout/RepeatingBendingProcessNew"/>
    <dgm:cxn modelId="{B20FA3BC-7274-D649-9E7A-1BF42C6A6416}" type="presOf" srcId="{8D21F17B-45E3-451E-AE51-DD80DF79B69C}" destId="{93DBFAA7-C0DC-FC42-8BD3-55B97CE47F91}" srcOrd="0" destOrd="0" presId="urn:microsoft.com/office/officeart/2016/7/layout/RepeatingBendingProcessNew"/>
    <dgm:cxn modelId="{5649CDDE-C627-9F49-8195-44E9E92B9D06}" type="presOf" srcId="{3356EA6E-A442-4A86-AB03-E14208C235CB}" destId="{1E30F512-26CA-E941-934F-7146EEC6EE6D}" srcOrd="0" destOrd="0" presId="urn:microsoft.com/office/officeart/2016/7/layout/RepeatingBendingProcessNew"/>
    <dgm:cxn modelId="{84F78ADF-3992-4F8F-92D2-8E128440975D}" srcId="{5A714865-7757-4346-AAC4-15EACDDBE955}" destId="{3356EA6E-A442-4A86-AB03-E14208C235CB}" srcOrd="0" destOrd="0" parTransId="{E69AF15F-AA47-4082-BB92-C4802E275A2E}" sibTransId="{F9E7C9FC-6306-4353-8755-4F656BC2B71F}"/>
    <dgm:cxn modelId="{200BD7DF-1126-9344-9F4C-32C524511A17}" type="presOf" srcId="{D92BDAFB-FEA9-49FC-9B03-12DAAFAB5A8C}" destId="{2F48237F-61D1-4445-AC2B-A30C1E782F3C}" srcOrd="0" destOrd="0" presId="urn:microsoft.com/office/officeart/2016/7/layout/RepeatingBendingProcessNew"/>
    <dgm:cxn modelId="{24A91A9F-0CCC-2544-964C-968D7D2DCAFD}" type="presParOf" srcId="{BB4C0D44-1801-694F-9A27-6E0FF3F39AE2}" destId="{1E30F512-26CA-E941-934F-7146EEC6EE6D}" srcOrd="0" destOrd="0" presId="urn:microsoft.com/office/officeart/2016/7/layout/RepeatingBendingProcessNew"/>
    <dgm:cxn modelId="{D4028A37-084D-2D49-AA9A-4497CB2778A8}" type="presParOf" srcId="{BB4C0D44-1801-694F-9A27-6E0FF3F39AE2}" destId="{365C7643-3896-5740-94B7-15595752EE0F}" srcOrd="1" destOrd="0" presId="urn:microsoft.com/office/officeart/2016/7/layout/RepeatingBendingProcessNew"/>
    <dgm:cxn modelId="{49F987AD-38A8-7443-BD30-41CBCD48EA45}" type="presParOf" srcId="{365C7643-3896-5740-94B7-15595752EE0F}" destId="{1B5EFC6C-3983-5847-8088-338AC723CE5C}" srcOrd="0" destOrd="0" presId="urn:microsoft.com/office/officeart/2016/7/layout/RepeatingBendingProcessNew"/>
    <dgm:cxn modelId="{FB8ABD5A-9A49-7240-A88B-1608A3222E67}" type="presParOf" srcId="{BB4C0D44-1801-694F-9A27-6E0FF3F39AE2}" destId="{CDF9B538-4480-6F42-9395-B7AFC5A1FD47}" srcOrd="2" destOrd="0" presId="urn:microsoft.com/office/officeart/2016/7/layout/RepeatingBendingProcessNew"/>
    <dgm:cxn modelId="{212EB0E9-FAE0-9F43-8620-9B637D76EC4C}" type="presParOf" srcId="{BB4C0D44-1801-694F-9A27-6E0FF3F39AE2}" destId="{2F48237F-61D1-4445-AC2B-A30C1E782F3C}" srcOrd="3" destOrd="0" presId="urn:microsoft.com/office/officeart/2016/7/layout/RepeatingBendingProcessNew"/>
    <dgm:cxn modelId="{CC4A8C2A-1830-8B46-8ED3-ADC5270FB639}" type="presParOf" srcId="{2F48237F-61D1-4445-AC2B-A30C1E782F3C}" destId="{24965697-9CF7-F447-8D18-BF12F5400B3A}" srcOrd="0" destOrd="0" presId="urn:microsoft.com/office/officeart/2016/7/layout/RepeatingBendingProcessNew"/>
    <dgm:cxn modelId="{E4D34D03-0498-FD43-9208-87CB3776B829}" type="presParOf" srcId="{BB4C0D44-1801-694F-9A27-6E0FF3F39AE2}" destId="{D2ABD037-C4CA-0046-A504-46546765188B}" srcOrd="4" destOrd="0" presId="urn:microsoft.com/office/officeart/2016/7/layout/RepeatingBendingProcessNew"/>
    <dgm:cxn modelId="{2D701E12-7BB3-504C-9455-417517DC3759}" type="presParOf" srcId="{BB4C0D44-1801-694F-9A27-6E0FF3F39AE2}" destId="{93DBFAA7-C0DC-FC42-8BD3-55B97CE47F91}" srcOrd="5" destOrd="0" presId="urn:microsoft.com/office/officeart/2016/7/layout/RepeatingBendingProcessNew"/>
    <dgm:cxn modelId="{70DA307C-2B03-7B47-89D3-A4CCA382075D}" type="presParOf" srcId="{93DBFAA7-C0DC-FC42-8BD3-55B97CE47F91}" destId="{F54F9A93-0E9D-5A4B-B691-DB61C4B8EE2A}" srcOrd="0" destOrd="0" presId="urn:microsoft.com/office/officeart/2016/7/layout/RepeatingBendingProcessNew"/>
    <dgm:cxn modelId="{E4C95925-40B2-1443-A167-2E6CFA43EE0D}" type="presParOf" srcId="{BB4C0D44-1801-694F-9A27-6E0FF3F39AE2}" destId="{5F162922-45B5-DC46-A99C-BD64E67F409C}" srcOrd="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1F8E8F-7981-4ACD-922F-20CE1585554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20117739-4000-406C-89B9-9CF7D7F5EC78}">
      <dgm:prSet/>
      <dgm:spPr/>
      <dgm:t>
        <a:bodyPr/>
        <a:lstStyle/>
        <a:p>
          <a:r>
            <a:rPr lang="en-US"/>
            <a:t>Gender Based Analysis</a:t>
          </a:r>
        </a:p>
      </dgm:t>
    </dgm:pt>
    <dgm:pt modelId="{947E85FF-74DD-4C4B-8BCA-CECF5AE2A9E7}" type="parTrans" cxnId="{EAB75B8A-996F-4B16-815B-B1DFB7E1B49B}">
      <dgm:prSet/>
      <dgm:spPr/>
      <dgm:t>
        <a:bodyPr/>
        <a:lstStyle/>
        <a:p>
          <a:endParaRPr lang="en-US"/>
        </a:p>
      </dgm:t>
    </dgm:pt>
    <dgm:pt modelId="{438F6A30-EB2C-4292-A50A-2413A8062D1B}" type="sibTrans" cxnId="{EAB75B8A-996F-4B16-815B-B1DFB7E1B49B}">
      <dgm:prSet/>
      <dgm:spPr/>
      <dgm:t>
        <a:bodyPr/>
        <a:lstStyle/>
        <a:p>
          <a:endParaRPr lang="en-US"/>
        </a:p>
      </dgm:t>
    </dgm:pt>
    <dgm:pt modelId="{356495AC-14C9-4727-B797-27ED0D1551F4}">
      <dgm:prSet/>
      <dgm:spPr/>
      <dgm:t>
        <a:bodyPr/>
        <a:lstStyle/>
        <a:p>
          <a:r>
            <a:rPr lang="en-US"/>
            <a:t>Frequency of Movie Watching</a:t>
          </a:r>
        </a:p>
      </dgm:t>
    </dgm:pt>
    <dgm:pt modelId="{DA83DDB8-FE5F-4EBE-86F3-8C397B117F89}" type="parTrans" cxnId="{16A8D78D-FC6B-441B-BB3A-CE103DFEDEF6}">
      <dgm:prSet/>
      <dgm:spPr/>
      <dgm:t>
        <a:bodyPr/>
        <a:lstStyle/>
        <a:p>
          <a:endParaRPr lang="en-US"/>
        </a:p>
      </dgm:t>
    </dgm:pt>
    <dgm:pt modelId="{6183DF77-D59A-4B6F-A196-3CFE096DF7E5}" type="sibTrans" cxnId="{16A8D78D-FC6B-441B-BB3A-CE103DFEDEF6}">
      <dgm:prSet/>
      <dgm:spPr/>
      <dgm:t>
        <a:bodyPr/>
        <a:lstStyle/>
        <a:p>
          <a:endParaRPr lang="en-US"/>
        </a:p>
      </dgm:t>
    </dgm:pt>
    <dgm:pt modelId="{C76F8CC1-855B-46C1-A1CF-0BF3B68D67F9}">
      <dgm:prSet/>
      <dgm:spPr/>
      <dgm:t>
        <a:bodyPr/>
        <a:lstStyle/>
        <a:p>
          <a:r>
            <a:rPr lang="en-US"/>
            <a:t>Preferred Time of Day</a:t>
          </a:r>
        </a:p>
      </dgm:t>
    </dgm:pt>
    <dgm:pt modelId="{155F607A-E3CA-452B-AF91-B74F25929ACA}" type="parTrans" cxnId="{48DEEF3E-6EFE-4218-BF48-30C2AE072C50}">
      <dgm:prSet/>
      <dgm:spPr/>
      <dgm:t>
        <a:bodyPr/>
        <a:lstStyle/>
        <a:p>
          <a:endParaRPr lang="en-US"/>
        </a:p>
      </dgm:t>
    </dgm:pt>
    <dgm:pt modelId="{F1EF5ADA-23AF-409C-9643-6813ED67ED7E}" type="sibTrans" cxnId="{48DEEF3E-6EFE-4218-BF48-30C2AE072C50}">
      <dgm:prSet/>
      <dgm:spPr/>
      <dgm:t>
        <a:bodyPr/>
        <a:lstStyle/>
        <a:p>
          <a:endParaRPr lang="en-US"/>
        </a:p>
      </dgm:t>
    </dgm:pt>
    <dgm:pt modelId="{3D1FB8AA-0DCF-4123-930A-2E6508837495}">
      <dgm:prSet/>
      <dgm:spPr/>
      <dgm:t>
        <a:bodyPr/>
        <a:lstStyle/>
        <a:p>
          <a:r>
            <a:rPr lang="en-US"/>
            <a:t>Preferred Genres</a:t>
          </a:r>
        </a:p>
      </dgm:t>
    </dgm:pt>
    <dgm:pt modelId="{3202A303-7C4E-4EDE-9A82-845687F69298}" type="parTrans" cxnId="{E48B08CB-1215-4857-BE36-FBC4E97C1C3B}">
      <dgm:prSet/>
      <dgm:spPr/>
      <dgm:t>
        <a:bodyPr/>
        <a:lstStyle/>
        <a:p>
          <a:endParaRPr lang="en-US"/>
        </a:p>
      </dgm:t>
    </dgm:pt>
    <dgm:pt modelId="{CB9F5357-AD38-4699-8E5E-40CF97D90045}" type="sibTrans" cxnId="{E48B08CB-1215-4857-BE36-FBC4E97C1C3B}">
      <dgm:prSet/>
      <dgm:spPr/>
      <dgm:t>
        <a:bodyPr/>
        <a:lstStyle/>
        <a:p>
          <a:endParaRPr lang="en-US"/>
        </a:p>
      </dgm:t>
    </dgm:pt>
    <dgm:pt modelId="{488B3A19-093D-4513-A14F-988A8EFE6BDA}">
      <dgm:prSet/>
      <dgm:spPr/>
      <dgm:t>
        <a:bodyPr/>
        <a:lstStyle/>
        <a:p>
          <a:r>
            <a:rPr lang="en-US"/>
            <a:t>Selection method</a:t>
          </a:r>
        </a:p>
      </dgm:t>
    </dgm:pt>
    <dgm:pt modelId="{A4F14BF9-FFF4-41E6-A5D7-57B6294F7D36}" type="parTrans" cxnId="{B1F07CCF-0FB1-4019-8A51-2257F5D1619E}">
      <dgm:prSet/>
      <dgm:spPr/>
      <dgm:t>
        <a:bodyPr/>
        <a:lstStyle/>
        <a:p>
          <a:endParaRPr lang="en-US"/>
        </a:p>
      </dgm:t>
    </dgm:pt>
    <dgm:pt modelId="{6EC123AB-E856-4C38-89C7-C4E46CC18439}" type="sibTrans" cxnId="{B1F07CCF-0FB1-4019-8A51-2257F5D1619E}">
      <dgm:prSet/>
      <dgm:spPr/>
      <dgm:t>
        <a:bodyPr/>
        <a:lstStyle/>
        <a:p>
          <a:endParaRPr lang="en-US"/>
        </a:p>
      </dgm:t>
    </dgm:pt>
    <dgm:pt modelId="{E30BAAED-737A-D64D-83B9-50FD58C9B492}" type="pres">
      <dgm:prSet presAssocID="{321F8E8F-7981-4ACD-922F-20CE15855546}" presName="linear" presStyleCnt="0">
        <dgm:presLayoutVars>
          <dgm:animLvl val="lvl"/>
          <dgm:resizeHandles val="exact"/>
        </dgm:presLayoutVars>
      </dgm:prSet>
      <dgm:spPr/>
    </dgm:pt>
    <dgm:pt modelId="{A5A09F65-437B-B141-992C-72D31AD41430}" type="pres">
      <dgm:prSet presAssocID="{20117739-4000-406C-89B9-9CF7D7F5EC78}" presName="parentText" presStyleLbl="node1" presStyleIdx="0" presStyleCnt="5">
        <dgm:presLayoutVars>
          <dgm:chMax val="0"/>
          <dgm:bulletEnabled val="1"/>
        </dgm:presLayoutVars>
      </dgm:prSet>
      <dgm:spPr/>
    </dgm:pt>
    <dgm:pt modelId="{A137F23D-8A08-7E4F-8D1A-9BC3E2646E95}" type="pres">
      <dgm:prSet presAssocID="{438F6A30-EB2C-4292-A50A-2413A8062D1B}" presName="spacer" presStyleCnt="0"/>
      <dgm:spPr/>
    </dgm:pt>
    <dgm:pt modelId="{51C54817-B911-3F45-9343-0968CBA220E5}" type="pres">
      <dgm:prSet presAssocID="{356495AC-14C9-4727-B797-27ED0D1551F4}" presName="parentText" presStyleLbl="node1" presStyleIdx="1" presStyleCnt="5">
        <dgm:presLayoutVars>
          <dgm:chMax val="0"/>
          <dgm:bulletEnabled val="1"/>
        </dgm:presLayoutVars>
      </dgm:prSet>
      <dgm:spPr/>
    </dgm:pt>
    <dgm:pt modelId="{D21CBCED-6C59-E44A-A330-B0CC59D2D108}" type="pres">
      <dgm:prSet presAssocID="{6183DF77-D59A-4B6F-A196-3CFE096DF7E5}" presName="spacer" presStyleCnt="0"/>
      <dgm:spPr/>
    </dgm:pt>
    <dgm:pt modelId="{0465EFA5-5A34-214D-9F6C-567E01F9E67C}" type="pres">
      <dgm:prSet presAssocID="{C76F8CC1-855B-46C1-A1CF-0BF3B68D67F9}" presName="parentText" presStyleLbl="node1" presStyleIdx="2" presStyleCnt="5">
        <dgm:presLayoutVars>
          <dgm:chMax val="0"/>
          <dgm:bulletEnabled val="1"/>
        </dgm:presLayoutVars>
      </dgm:prSet>
      <dgm:spPr/>
    </dgm:pt>
    <dgm:pt modelId="{C668CBDE-79FF-7E4C-8AF2-65841ED6904F}" type="pres">
      <dgm:prSet presAssocID="{F1EF5ADA-23AF-409C-9643-6813ED67ED7E}" presName="spacer" presStyleCnt="0"/>
      <dgm:spPr/>
    </dgm:pt>
    <dgm:pt modelId="{F7C4ACDF-6963-B440-9C05-C432FB69410D}" type="pres">
      <dgm:prSet presAssocID="{3D1FB8AA-0DCF-4123-930A-2E6508837495}" presName="parentText" presStyleLbl="node1" presStyleIdx="3" presStyleCnt="5">
        <dgm:presLayoutVars>
          <dgm:chMax val="0"/>
          <dgm:bulletEnabled val="1"/>
        </dgm:presLayoutVars>
      </dgm:prSet>
      <dgm:spPr/>
    </dgm:pt>
    <dgm:pt modelId="{FA479142-C1E0-E94D-9627-00685F6C8A42}" type="pres">
      <dgm:prSet presAssocID="{CB9F5357-AD38-4699-8E5E-40CF97D90045}" presName="spacer" presStyleCnt="0"/>
      <dgm:spPr/>
    </dgm:pt>
    <dgm:pt modelId="{1834C131-EB71-8D49-A0E8-693E33E141A5}" type="pres">
      <dgm:prSet presAssocID="{488B3A19-093D-4513-A14F-988A8EFE6BDA}" presName="parentText" presStyleLbl="node1" presStyleIdx="4" presStyleCnt="5">
        <dgm:presLayoutVars>
          <dgm:chMax val="0"/>
          <dgm:bulletEnabled val="1"/>
        </dgm:presLayoutVars>
      </dgm:prSet>
      <dgm:spPr/>
    </dgm:pt>
  </dgm:ptLst>
  <dgm:cxnLst>
    <dgm:cxn modelId="{48DEEF3E-6EFE-4218-BF48-30C2AE072C50}" srcId="{321F8E8F-7981-4ACD-922F-20CE15855546}" destId="{C76F8CC1-855B-46C1-A1CF-0BF3B68D67F9}" srcOrd="2" destOrd="0" parTransId="{155F607A-E3CA-452B-AF91-B74F25929ACA}" sibTransId="{F1EF5ADA-23AF-409C-9643-6813ED67ED7E}"/>
    <dgm:cxn modelId="{4BACD844-8554-9746-9032-CB15588D29CA}" type="presOf" srcId="{3D1FB8AA-0DCF-4123-930A-2E6508837495}" destId="{F7C4ACDF-6963-B440-9C05-C432FB69410D}" srcOrd="0" destOrd="0" presId="urn:microsoft.com/office/officeart/2005/8/layout/vList2"/>
    <dgm:cxn modelId="{CD205D4F-78DC-F542-9A6A-5C4B14B19100}" type="presOf" srcId="{C76F8CC1-855B-46C1-A1CF-0BF3B68D67F9}" destId="{0465EFA5-5A34-214D-9F6C-567E01F9E67C}" srcOrd="0" destOrd="0" presId="urn:microsoft.com/office/officeart/2005/8/layout/vList2"/>
    <dgm:cxn modelId="{72C22E6B-F351-DE43-999E-AAD17B5155C8}" type="presOf" srcId="{321F8E8F-7981-4ACD-922F-20CE15855546}" destId="{E30BAAED-737A-D64D-83B9-50FD58C9B492}" srcOrd="0" destOrd="0" presId="urn:microsoft.com/office/officeart/2005/8/layout/vList2"/>
    <dgm:cxn modelId="{9E181377-EB48-754F-832C-E344540EB7F9}" type="presOf" srcId="{356495AC-14C9-4727-B797-27ED0D1551F4}" destId="{51C54817-B911-3F45-9343-0968CBA220E5}" srcOrd="0" destOrd="0" presId="urn:microsoft.com/office/officeart/2005/8/layout/vList2"/>
    <dgm:cxn modelId="{EAB75B8A-996F-4B16-815B-B1DFB7E1B49B}" srcId="{321F8E8F-7981-4ACD-922F-20CE15855546}" destId="{20117739-4000-406C-89B9-9CF7D7F5EC78}" srcOrd="0" destOrd="0" parTransId="{947E85FF-74DD-4C4B-8BCA-CECF5AE2A9E7}" sibTransId="{438F6A30-EB2C-4292-A50A-2413A8062D1B}"/>
    <dgm:cxn modelId="{28F0E58C-4849-0142-97E0-5578AA13CF51}" type="presOf" srcId="{20117739-4000-406C-89B9-9CF7D7F5EC78}" destId="{A5A09F65-437B-B141-992C-72D31AD41430}" srcOrd="0" destOrd="0" presId="urn:microsoft.com/office/officeart/2005/8/layout/vList2"/>
    <dgm:cxn modelId="{16A8D78D-FC6B-441B-BB3A-CE103DFEDEF6}" srcId="{321F8E8F-7981-4ACD-922F-20CE15855546}" destId="{356495AC-14C9-4727-B797-27ED0D1551F4}" srcOrd="1" destOrd="0" parTransId="{DA83DDB8-FE5F-4EBE-86F3-8C397B117F89}" sibTransId="{6183DF77-D59A-4B6F-A196-3CFE096DF7E5}"/>
    <dgm:cxn modelId="{E48B08CB-1215-4857-BE36-FBC4E97C1C3B}" srcId="{321F8E8F-7981-4ACD-922F-20CE15855546}" destId="{3D1FB8AA-0DCF-4123-930A-2E6508837495}" srcOrd="3" destOrd="0" parTransId="{3202A303-7C4E-4EDE-9A82-845687F69298}" sibTransId="{CB9F5357-AD38-4699-8E5E-40CF97D90045}"/>
    <dgm:cxn modelId="{B1F07CCF-0FB1-4019-8A51-2257F5D1619E}" srcId="{321F8E8F-7981-4ACD-922F-20CE15855546}" destId="{488B3A19-093D-4513-A14F-988A8EFE6BDA}" srcOrd="4" destOrd="0" parTransId="{A4F14BF9-FFF4-41E6-A5D7-57B6294F7D36}" sibTransId="{6EC123AB-E856-4C38-89C7-C4E46CC18439}"/>
    <dgm:cxn modelId="{7FE552EE-8F6A-FF4D-99B2-E3A116C2950F}" type="presOf" srcId="{488B3A19-093D-4513-A14F-988A8EFE6BDA}" destId="{1834C131-EB71-8D49-A0E8-693E33E141A5}" srcOrd="0" destOrd="0" presId="urn:microsoft.com/office/officeart/2005/8/layout/vList2"/>
    <dgm:cxn modelId="{B67BA9CB-8654-B246-803E-47B5CD30489D}" type="presParOf" srcId="{E30BAAED-737A-D64D-83B9-50FD58C9B492}" destId="{A5A09F65-437B-B141-992C-72D31AD41430}" srcOrd="0" destOrd="0" presId="urn:microsoft.com/office/officeart/2005/8/layout/vList2"/>
    <dgm:cxn modelId="{6114A716-E052-2240-965F-FA5561048F8D}" type="presParOf" srcId="{E30BAAED-737A-D64D-83B9-50FD58C9B492}" destId="{A137F23D-8A08-7E4F-8D1A-9BC3E2646E95}" srcOrd="1" destOrd="0" presId="urn:microsoft.com/office/officeart/2005/8/layout/vList2"/>
    <dgm:cxn modelId="{2F5E0CC5-D1D5-8544-9945-5E037E6E8C8F}" type="presParOf" srcId="{E30BAAED-737A-D64D-83B9-50FD58C9B492}" destId="{51C54817-B911-3F45-9343-0968CBA220E5}" srcOrd="2" destOrd="0" presId="urn:microsoft.com/office/officeart/2005/8/layout/vList2"/>
    <dgm:cxn modelId="{B0C17B11-AED7-8D49-BB7F-B8EBF8543E93}" type="presParOf" srcId="{E30BAAED-737A-D64D-83B9-50FD58C9B492}" destId="{D21CBCED-6C59-E44A-A330-B0CC59D2D108}" srcOrd="3" destOrd="0" presId="urn:microsoft.com/office/officeart/2005/8/layout/vList2"/>
    <dgm:cxn modelId="{4B27D3E0-F03C-F847-ADD1-B3FF4C7300BA}" type="presParOf" srcId="{E30BAAED-737A-D64D-83B9-50FD58C9B492}" destId="{0465EFA5-5A34-214D-9F6C-567E01F9E67C}" srcOrd="4" destOrd="0" presId="urn:microsoft.com/office/officeart/2005/8/layout/vList2"/>
    <dgm:cxn modelId="{9A27A7BD-DEBD-0544-B5DC-413A36D80069}" type="presParOf" srcId="{E30BAAED-737A-D64D-83B9-50FD58C9B492}" destId="{C668CBDE-79FF-7E4C-8AF2-65841ED6904F}" srcOrd="5" destOrd="0" presId="urn:microsoft.com/office/officeart/2005/8/layout/vList2"/>
    <dgm:cxn modelId="{B3441086-A802-2145-9EC8-B6A8021DECB2}" type="presParOf" srcId="{E30BAAED-737A-D64D-83B9-50FD58C9B492}" destId="{F7C4ACDF-6963-B440-9C05-C432FB69410D}" srcOrd="6" destOrd="0" presId="urn:microsoft.com/office/officeart/2005/8/layout/vList2"/>
    <dgm:cxn modelId="{41277870-BFE2-1D49-9DF5-5AEEB8BF3A7D}" type="presParOf" srcId="{E30BAAED-737A-D64D-83B9-50FD58C9B492}" destId="{FA479142-C1E0-E94D-9627-00685F6C8A42}" srcOrd="7" destOrd="0" presId="urn:microsoft.com/office/officeart/2005/8/layout/vList2"/>
    <dgm:cxn modelId="{A5CD5DEE-B641-5C48-8D46-9F3866CEA2CB}" type="presParOf" srcId="{E30BAAED-737A-D64D-83B9-50FD58C9B492}" destId="{1834C131-EB71-8D49-A0E8-693E33E141A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0D6DF21-AB62-450B-B2DB-4BED6B53E70D}" type="doc">
      <dgm:prSet loTypeId="urn:microsoft.com/office/officeart/2008/layout/LinedList" loCatId="list" qsTypeId="urn:microsoft.com/office/officeart/2005/8/quickstyle/simple5" qsCatId="simple" csTypeId="urn:microsoft.com/office/officeart/2005/8/colors/colorful1" csCatId="colorful"/>
      <dgm:spPr/>
      <dgm:t>
        <a:bodyPr/>
        <a:lstStyle/>
        <a:p>
          <a:endParaRPr lang="en-US"/>
        </a:p>
      </dgm:t>
    </dgm:pt>
    <dgm:pt modelId="{C6059B41-A31F-495E-A6D2-97B6934D1FDA}">
      <dgm:prSet/>
      <dgm:spPr/>
      <dgm:t>
        <a:bodyPr/>
        <a:lstStyle/>
        <a:p>
          <a:r>
            <a:rPr lang="en-US"/>
            <a:t>Favorite Movies and Actors</a:t>
          </a:r>
        </a:p>
      </dgm:t>
    </dgm:pt>
    <dgm:pt modelId="{16832DE4-5737-48F9-B2E8-AAB25CD1B335}" type="parTrans" cxnId="{800C38F4-4EC1-47F3-BD36-2B2783982EF9}">
      <dgm:prSet/>
      <dgm:spPr/>
      <dgm:t>
        <a:bodyPr/>
        <a:lstStyle/>
        <a:p>
          <a:endParaRPr lang="en-US"/>
        </a:p>
      </dgm:t>
    </dgm:pt>
    <dgm:pt modelId="{DFAD5719-E788-47F2-8D56-CD4D8C6400F2}" type="sibTrans" cxnId="{800C38F4-4EC1-47F3-BD36-2B2783982EF9}">
      <dgm:prSet/>
      <dgm:spPr/>
      <dgm:t>
        <a:bodyPr/>
        <a:lstStyle/>
        <a:p>
          <a:endParaRPr lang="en-US"/>
        </a:p>
      </dgm:t>
    </dgm:pt>
    <dgm:pt modelId="{DDC43659-D196-4D3D-8F9C-A41C122E656D}">
      <dgm:prSet/>
      <dgm:spPr/>
      <dgm:t>
        <a:bodyPr/>
        <a:lstStyle/>
        <a:p>
          <a:r>
            <a:rPr lang="en-US"/>
            <a:t>Importance of New Releases</a:t>
          </a:r>
        </a:p>
      </dgm:t>
    </dgm:pt>
    <dgm:pt modelId="{7CD79DF5-733B-4A3F-A546-8E78F47CB1EA}" type="parTrans" cxnId="{A5F168EA-84D7-4124-807F-F13AF83BE788}">
      <dgm:prSet/>
      <dgm:spPr/>
      <dgm:t>
        <a:bodyPr/>
        <a:lstStyle/>
        <a:p>
          <a:endParaRPr lang="en-US"/>
        </a:p>
      </dgm:t>
    </dgm:pt>
    <dgm:pt modelId="{5F9F9D09-BC56-465F-882F-7707260A6032}" type="sibTrans" cxnId="{A5F168EA-84D7-4124-807F-F13AF83BE788}">
      <dgm:prSet/>
      <dgm:spPr/>
      <dgm:t>
        <a:bodyPr/>
        <a:lstStyle/>
        <a:p>
          <a:endParaRPr lang="en-US"/>
        </a:p>
      </dgm:t>
    </dgm:pt>
    <dgm:pt modelId="{0AD53841-D6E2-46D8-8D68-E44053D9CF7C}">
      <dgm:prSet/>
      <dgm:spPr/>
      <dgm:t>
        <a:bodyPr/>
        <a:lstStyle/>
        <a:p>
          <a:r>
            <a:rPr lang="en-US"/>
            <a:t>Rewatch Frequency</a:t>
          </a:r>
        </a:p>
      </dgm:t>
    </dgm:pt>
    <dgm:pt modelId="{ACEB3286-AAE9-4930-B121-4D34A35C30F4}" type="parTrans" cxnId="{9C40DA6F-37E3-4800-99A3-9DC09D544961}">
      <dgm:prSet/>
      <dgm:spPr/>
      <dgm:t>
        <a:bodyPr/>
        <a:lstStyle/>
        <a:p>
          <a:endParaRPr lang="en-US"/>
        </a:p>
      </dgm:t>
    </dgm:pt>
    <dgm:pt modelId="{BEDF787E-6A28-4F73-8137-D02213C03709}" type="sibTrans" cxnId="{9C40DA6F-37E3-4800-99A3-9DC09D544961}">
      <dgm:prSet/>
      <dgm:spPr/>
      <dgm:t>
        <a:bodyPr/>
        <a:lstStyle/>
        <a:p>
          <a:endParaRPr lang="en-US"/>
        </a:p>
      </dgm:t>
    </dgm:pt>
    <dgm:pt modelId="{3C3D2E40-947B-4275-954C-164240E55D6D}">
      <dgm:prSet/>
      <dgm:spPr/>
      <dgm:t>
        <a:bodyPr/>
        <a:lstStyle/>
        <a:p>
          <a:r>
            <a:rPr lang="en-US"/>
            <a:t>Participation in Discussion</a:t>
          </a:r>
        </a:p>
      </dgm:t>
    </dgm:pt>
    <dgm:pt modelId="{D27E2B77-9304-4870-A029-1EB97549F6C8}" type="parTrans" cxnId="{D5E9945D-F96B-4D2F-A3BA-986CDBC1BC4F}">
      <dgm:prSet/>
      <dgm:spPr/>
      <dgm:t>
        <a:bodyPr/>
        <a:lstStyle/>
        <a:p>
          <a:endParaRPr lang="en-US"/>
        </a:p>
      </dgm:t>
    </dgm:pt>
    <dgm:pt modelId="{FBC203E2-43DD-4D76-82DA-3B5F217E6AC3}" type="sibTrans" cxnId="{D5E9945D-F96B-4D2F-A3BA-986CDBC1BC4F}">
      <dgm:prSet/>
      <dgm:spPr/>
      <dgm:t>
        <a:bodyPr/>
        <a:lstStyle/>
        <a:p>
          <a:endParaRPr lang="en-US"/>
        </a:p>
      </dgm:t>
    </dgm:pt>
    <dgm:pt modelId="{7997D553-D299-4DA7-8A59-656382CF8974}">
      <dgm:prSet/>
      <dgm:spPr/>
      <dgm:t>
        <a:bodyPr/>
        <a:lstStyle/>
        <a:p>
          <a:r>
            <a:rPr lang="en-US"/>
            <a:t>Satisfaction and Recommendation Likelihood</a:t>
          </a:r>
        </a:p>
      </dgm:t>
    </dgm:pt>
    <dgm:pt modelId="{88023710-5CB3-4B4F-8FA6-3F80B55C4FA0}" type="parTrans" cxnId="{554ADC5B-125E-4FF0-96E0-8DD21C17A078}">
      <dgm:prSet/>
      <dgm:spPr/>
      <dgm:t>
        <a:bodyPr/>
        <a:lstStyle/>
        <a:p>
          <a:endParaRPr lang="en-US"/>
        </a:p>
      </dgm:t>
    </dgm:pt>
    <dgm:pt modelId="{D3DEA8E9-81DC-4FA1-B89C-3A86BAF1E8BB}" type="sibTrans" cxnId="{554ADC5B-125E-4FF0-96E0-8DD21C17A078}">
      <dgm:prSet/>
      <dgm:spPr/>
      <dgm:t>
        <a:bodyPr/>
        <a:lstStyle/>
        <a:p>
          <a:endParaRPr lang="en-US"/>
        </a:p>
      </dgm:t>
    </dgm:pt>
    <dgm:pt modelId="{827E91AA-441E-0444-B612-4D7EFF2E3F7C}" type="pres">
      <dgm:prSet presAssocID="{70D6DF21-AB62-450B-B2DB-4BED6B53E70D}" presName="vert0" presStyleCnt="0">
        <dgm:presLayoutVars>
          <dgm:dir/>
          <dgm:animOne val="branch"/>
          <dgm:animLvl val="lvl"/>
        </dgm:presLayoutVars>
      </dgm:prSet>
      <dgm:spPr/>
    </dgm:pt>
    <dgm:pt modelId="{20C16625-6CBD-BF47-AA65-55E45679263B}" type="pres">
      <dgm:prSet presAssocID="{C6059B41-A31F-495E-A6D2-97B6934D1FDA}" presName="thickLine" presStyleLbl="alignNode1" presStyleIdx="0" presStyleCnt="5"/>
      <dgm:spPr/>
    </dgm:pt>
    <dgm:pt modelId="{72723EE5-F6B2-2E45-AA48-5E60326BB1FD}" type="pres">
      <dgm:prSet presAssocID="{C6059B41-A31F-495E-A6D2-97B6934D1FDA}" presName="horz1" presStyleCnt="0"/>
      <dgm:spPr/>
    </dgm:pt>
    <dgm:pt modelId="{59C8487C-2928-EC4B-AD21-FE0C3C319FFC}" type="pres">
      <dgm:prSet presAssocID="{C6059B41-A31F-495E-A6D2-97B6934D1FDA}" presName="tx1" presStyleLbl="revTx" presStyleIdx="0" presStyleCnt="5"/>
      <dgm:spPr/>
    </dgm:pt>
    <dgm:pt modelId="{C207031B-A2C3-194E-B236-32377F2D06D5}" type="pres">
      <dgm:prSet presAssocID="{C6059B41-A31F-495E-A6D2-97B6934D1FDA}" presName="vert1" presStyleCnt="0"/>
      <dgm:spPr/>
    </dgm:pt>
    <dgm:pt modelId="{3A5C3D12-D1A6-514F-BB3B-2356D83697A1}" type="pres">
      <dgm:prSet presAssocID="{DDC43659-D196-4D3D-8F9C-A41C122E656D}" presName="thickLine" presStyleLbl="alignNode1" presStyleIdx="1" presStyleCnt="5"/>
      <dgm:spPr/>
    </dgm:pt>
    <dgm:pt modelId="{7F1CFCA6-E09F-4042-ACD4-61A34AF80492}" type="pres">
      <dgm:prSet presAssocID="{DDC43659-D196-4D3D-8F9C-A41C122E656D}" presName="horz1" presStyleCnt="0"/>
      <dgm:spPr/>
    </dgm:pt>
    <dgm:pt modelId="{7F726BEC-54E7-AB4A-8D52-526C8762E06D}" type="pres">
      <dgm:prSet presAssocID="{DDC43659-D196-4D3D-8F9C-A41C122E656D}" presName="tx1" presStyleLbl="revTx" presStyleIdx="1" presStyleCnt="5"/>
      <dgm:spPr/>
    </dgm:pt>
    <dgm:pt modelId="{35EC7E6E-2730-394D-993A-388C3DE7D095}" type="pres">
      <dgm:prSet presAssocID="{DDC43659-D196-4D3D-8F9C-A41C122E656D}" presName="vert1" presStyleCnt="0"/>
      <dgm:spPr/>
    </dgm:pt>
    <dgm:pt modelId="{452932AD-D865-A84F-BE79-D6AE3F29F98F}" type="pres">
      <dgm:prSet presAssocID="{0AD53841-D6E2-46D8-8D68-E44053D9CF7C}" presName="thickLine" presStyleLbl="alignNode1" presStyleIdx="2" presStyleCnt="5"/>
      <dgm:spPr/>
    </dgm:pt>
    <dgm:pt modelId="{FC69E0BE-A97B-8F49-96CD-18D5863F514B}" type="pres">
      <dgm:prSet presAssocID="{0AD53841-D6E2-46D8-8D68-E44053D9CF7C}" presName="horz1" presStyleCnt="0"/>
      <dgm:spPr/>
    </dgm:pt>
    <dgm:pt modelId="{5ABA43B9-8F56-9349-9981-0471657FBADC}" type="pres">
      <dgm:prSet presAssocID="{0AD53841-D6E2-46D8-8D68-E44053D9CF7C}" presName="tx1" presStyleLbl="revTx" presStyleIdx="2" presStyleCnt="5"/>
      <dgm:spPr/>
    </dgm:pt>
    <dgm:pt modelId="{77AB9440-443B-8445-9F71-93B1DDA76DDB}" type="pres">
      <dgm:prSet presAssocID="{0AD53841-D6E2-46D8-8D68-E44053D9CF7C}" presName="vert1" presStyleCnt="0"/>
      <dgm:spPr/>
    </dgm:pt>
    <dgm:pt modelId="{F89F6F3D-A661-DB45-A892-1EC0C2515713}" type="pres">
      <dgm:prSet presAssocID="{3C3D2E40-947B-4275-954C-164240E55D6D}" presName="thickLine" presStyleLbl="alignNode1" presStyleIdx="3" presStyleCnt="5"/>
      <dgm:spPr/>
    </dgm:pt>
    <dgm:pt modelId="{745E3DDB-5BAC-1940-B905-D72D951B146A}" type="pres">
      <dgm:prSet presAssocID="{3C3D2E40-947B-4275-954C-164240E55D6D}" presName="horz1" presStyleCnt="0"/>
      <dgm:spPr/>
    </dgm:pt>
    <dgm:pt modelId="{A4E68227-D3E2-5145-B404-74FA119CC158}" type="pres">
      <dgm:prSet presAssocID="{3C3D2E40-947B-4275-954C-164240E55D6D}" presName="tx1" presStyleLbl="revTx" presStyleIdx="3" presStyleCnt="5"/>
      <dgm:spPr/>
    </dgm:pt>
    <dgm:pt modelId="{3BF5616B-C8FA-0A49-AB9E-CF04DDC49CA0}" type="pres">
      <dgm:prSet presAssocID="{3C3D2E40-947B-4275-954C-164240E55D6D}" presName="vert1" presStyleCnt="0"/>
      <dgm:spPr/>
    </dgm:pt>
    <dgm:pt modelId="{2F78BB9A-3CE4-024C-B578-4A979316C424}" type="pres">
      <dgm:prSet presAssocID="{7997D553-D299-4DA7-8A59-656382CF8974}" presName="thickLine" presStyleLbl="alignNode1" presStyleIdx="4" presStyleCnt="5"/>
      <dgm:spPr/>
    </dgm:pt>
    <dgm:pt modelId="{65093087-B950-1146-8AFA-8F5D293EB8BA}" type="pres">
      <dgm:prSet presAssocID="{7997D553-D299-4DA7-8A59-656382CF8974}" presName="horz1" presStyleCnt="0"/>
      <dgm:spPr/>
    </dgm:pt>
    <dgm:pt modelId="{17E13C13-B53F-D34B-9713-EC235056C55B}" type="pres">
      <dgm:prSet presAssocID="{7997D553-D299-4DA7-8A59-656382CF8974}" presName="tx1" presStyleLbl="revTx" presStyleIdx="4" presStyleCnt="5"/>
      <dgm:spPr/>
    </dgm:pt>
    <dgm:pt modelId="{0837991C-A7EA-FC4F-9DF8-5FB8233915B1}" type="pres">
      <dgm:prSet presAssocID="{7997D553-D299-4DA7-8A59-656382CF8974}" presName="vert1" presStyleCnt="0"/>
      <dgm:spPr/>
    </dgm:pt>
  </dgm:ptLst>
  <dgm:cxnLst>
    <dgm:cxn modelId="{9097DC06-2B5F-C149-BB7C-1C1A953B1DAF}" type="presOf" srcId="{3C3D2E40-947B-4275-954C-164240E55D6D}" destId="{A4E68227-D3E2-5145-B404-74FA119CC158}" srcOrd="0" destOrd="0" presId="urn:microsoft.com/office/officeart/2008/layout/LinedList"/>
    <dgm:cxn modelId="{EB287D32-8A43-7448-8696-C94C13D88B86}" type="presOf" srcId="{70D6DF21-AB62-450B-B2DB-4BED6B53E70D}" destId="{827E91AA-441E-0444-B612-4D7EFF2E3F7C}" srcOrd="0" destOrd="0" presId="urn:microsoft.com/office/officeart/2008/layout/LinedList"/>
    <dgm:cxn modelId="{554ADC5B-125E-4FF0-96E0-8DD21C17A078}" srcId="{70D6DF21-AB62-450B-B2DB-4BED6B53E70D}" destId="{7997D553-D299-4DA7-8A59-656382CF8974}" srcOrd="4" destOrd="0" parTransId="{88023710-5CB3-4B4F-8FA6-3F80B55C4FA0}" sibTransId="{D3DEA8E9-81DC-4FA1-B89C-3A86BAF1E8BB}"/>
    <dgm:cxn modelId="{D5E9945D-F96B-4D2F-A3BA-986CDBC1BC4F}" srcId="{70D6DF21-AB62-450B-B2DB-4BED6B53E70D}" destId="{3C3D2E40-947B-4275-954C-164240E55D6D}" srcOrd="3" destOrd="0" parTransId="{D27E2B77-9304-4870-A029-1EB97549F6C8}" sibTransId="{FBC203E2-43DD-4D76-82DA-3B5F217E6AC3}"/>
    <dgm:cxn modelId="{1051506A-4466-3D43-BD2D-441FE28CDE5E}" type="presOf" srcId="{0AD53841-D6E2-46D8-8D68-E44053D9CF7C}" destId="{5ABA43B9-8F56-9349-9981-0471657FBADC}" srcOrd="0" destOrd="0" presId="urn:microsoft.com/office/officeart/2008/layout/LinedList"/>
    <dgm:cxn modelId="{9C40DA6F-37E3-4800-99A3-9DC09D544961}" srcId="{70D6DF21-AB62-450B-B2DB-4BED6B53E70D}" destId="{0AD53841-D6E2-46D8-8D68-E44053D9CF7C}" srcOrd="2" destOrd="0" parTransId="{ACEB3286-AAE9-4930-B121-4D34A35C30F4}" sibTransId="{BEDF787E-6A28-4F73-8137-D02213C03709}"/>
    <dgm:cxn modelId="{5DBE5BAD-8088-CA42-B23F-DE7F62DC6C01}" type="presOf" srcId="{C6059B41-A31F-495E-A6D2-97B6934D1FDA}" destId="{59C8487C-2928-EC4B-AD21-FE0C3C319FFC}" srcOrd="0" destOrd="0" presId="urn:microsoft.com/office/officeart/2008/layout/LinedList"/>
    <dgm:cxn modelId="{723018C6-7CCB-B647-93D6-0828EB5D61DB}" type="presOf" srcId="{7997D553-D299-4DA7-8A59-656382CF8974}" destId="{17E13C13-B53F-D34B-9713-EC235056C55B}" srcOrd="0" destOrd="0" presId="urn:microsoft.com/office/officeart/2008/layout/LinedList"/>
    <dgm:cxn modelId="{D9023AE6-F5AE-DE48-A126-FD0D82497BB0}" type="presOf" srcId="{DDC43659-D196-4D3D-8F9C-A41C122E656D}" destId="{7F726BEC-54E7-AB4A-8D52-526C8762E06D}" srcOrd="0" destOrd="0" presId="urn:microsoft.com/office/officeart/2008/layout/LinedList"/>
    <dgm:cxn modelId="{A5F168EA-84D7-4124-807F-F13AF83BE788}" srcId="{70D6DF21-AB62-450B-B2DB-4BED6B53E70D}" destId="{DDC43659-D196-4D3D-8F9C-A41C122E656D}" srcOrd="1" destOrd="0" parTransId="{7CD79DF5-733B-4A3F-A546-8E78F47CB1EA}" sibTransId="{5F9F9D09-BC56-465F-882F-7707260A6032}"/>
    <dgm:cxn modelId="{800C38F4-4EC1-47F3-BD36-2B2783982EF9}" srcId="{70D6DF21-AB62-450B-B2DB-4BED6B53E70D}" destId="{C6059B41-A31F-495E-A6D2-97B6934D1FDA}" srcOrd="0" destOrd="0" parTransId="{16832DE4-5737-48F9-B2E8-AAB25CD1B335}" sibTransId="{DFAD5719-E788-47F2-8D56-CD4D8C6400F2}"/>
    <dgm:cxn modelId="{48EB8D80-60A8-9849-BB74-ECC91BEEBF35}" type="presParOf" srcId="{827E91AA-441E-0444-B612-4D7EFF2E3F7C}" destId="{20C16625-6CBD-BF47-AA65-55E45679263B}" srcOrd="0" destOrd="0" presId="urn:microsoft.com/office/officeart/2008/layout/LinedList"/>
    <dgm:cxn modelId="{C032384B-CC2D-554B-AF15-AB79FC3F04B7}" type="presParOf" srcId="{827E91AA-441E-0444-B612-4D7EFF2E3F7C}" destId="{72723EE5-F6B2-2E45-AA48-5E60326BB1FD}" srcOrd="1" destOrd="0" presId="urn:microsoft.com/office/officeart/2008/layout/LinedList"/>
    <dgm:cxn modelId="{CD8BE738-3213-BE42-BC7A-29E0159E79E7}" type="presParOf" srcId="{72723EE5-F6B2-2E45-AA48-5E60326BB1FD}" destId="{59C8487C-2928-EC4B-AD21-FE0C3C319FFC}" srcOrd="0" destOrd="0" presId="urn:microsoft.com/office/officeart/2008/layout/LinedList"/>
    <dgm:cxn modelId="{FE933D9E-2550-A34B-AA33-1D350A280CDC}" type="presParOf" srcId="{72723EE5-F6B2-2E45-AA48-5E60326BB1FD}" destId="{C207031B-A2C3-194E-B236-32377F2D06D5}" srcOrd="1" destOrd="0" presId="urn:microsoft.com/office/officeart/2008/layout/LinedList"/>
    <dgm:cxn modelId="{628E8458-6769-1A49-B93A-5E7A7D311876}" type="presParOf" srcId="{827E91AA-441E-0444-B612-4D7EFF2E3F7C}" destId="{3A5C3D12-D1A6-514F-BB3B-2356D83697A1}" srcOrd="2" destOrd="0" presId="urn:microsoft.com/office/officeart/2008/layout/LinedList"/>
    <dgm:cxn modelId="{F1704861-247E-FE4D-9990-DBF64BCED3E1}" type="presParOf" srcId="{827E91AA-441E-0444-B612-4D7EFF2E3F7C}" destId="{7F1CFCA6-E09F-4042-ACD4-61A34AF80492}" srcOrd="3" destOrd="0" presId="urn:microsoft.com/office/officeart/2008/layout/LinedList"/>
    <dgm:cxn modelId="{5A0693AF-848A-E044-8D1B-3FA7AAFBE5B1}" type="presParOf" srcId="{7F1CFCA6-E09F-4042-ACD4-61A34AF80492}" destId="{7F726BEC-54E7-AB4A-8D52-526C8762E06D}" srcOrd="0" destOrd="0" presId="urn:microsoft.com/office/officeart/2008/layout/LinedList"/>
    <dgm:cxn modelId="{DE4BFE9B-C821-F640-A55D-5F8A865F9E9C}" type="presParOf" srcId="{7F1CFCA6-E09F-4042-ACD4-61A34AF80492}" destId="{35EC7E6E-2730-394D-993A-388C3DE7D095}" srcOrd="1" destOrd="0" presId="urn:microsoft.com/office/officeart/2008/layout/LinedList"/>
    <dgm:cxn modelId="{184AA807-D17B-2F49-9357-3C51ADE2ED06}" type="presParOf" srcId="{827E91AA-441E-0444-B612-4D7EFF2E3F7C}" destId="{452932AD-D865-A84F-BE79-D6AE3F29F98F}" srcOrd="4" destOrd="0" presId="urn:microsoft.com/office/officeart/2008/layout/LinedList"/>
    <dgm:cxn modelId="{5D4ABEA7-8131-144F-9CEC-A9FF70ECD9A8}" type="presParOf" srcId="{827E91AA-441E-0444-B612-4D7EFF2E3F7C}" destId="{FC69E0BE-A97B-8F49-96CD-18D5863F514B}" srcOrd="5" destOrd="0" presId="urn:microsoft.com/office/officeart/2008/layout/LinedList"/>
    <dgm:cxn modelId="{E8DB97CF-FFD3-9148-991C-E6C4F15FD8CC}" type="presParOf" srcId="{FC69E0BE-A97B-8F49-96CD-18D5863F514B}" destId="{5ABA43B9-8F56-9349-9981-0471657FBADC}" srcOrd="0" destOrd="0" presId="urn:microsoft.com/office/officeart/2008/layout/LinedList"/>
    <dgm:cxn modelId="{2980E99B-63ED-D745-A51D-E9FBFAF39417}" type="presParOf" srcId="{FC69E0BE-A97B-8F49-96CD-18D5863F514B}" destId="{77AB9440-443B-8445-9F71-93B1DDA76DDB}" srcOrd="1" destOrd="0" presId="urn:microsoft.com/office/officeart/2008/layout/LinedList"/>
    <dgm:cxn modelId="{F485EAA3-5D29-A74C-97C1-FE118BDAEDC1}" type="presParOf" srcId="{827E91AA-441E-0444-B612-4D7EFF2E3F7C}" destId="{F89F6F3D-A661-DB45-A892-1EC0C2515713}" srcOrd="6" destOrd="0" presId="urn:microsoft.com/office/officeart/2008/layout/LinedList"/>
    <dgm:cxn modelId="{2F7D684B-86F3-EC41-8F2E-8CE0F2F65BCC}" type="presParOf" srcId="{827E91AA-441E-0444-B612-4D7EFF2E3F7C}" destId="{745E3DDB-5BAC-1940-B905-D72D951B146A}" srcOrd="7" destOrd="0" presId="urn:microsoft.com/office/officeart/2008/layout/LinedList"/>
    <dgm:cxn modelId="{DC9CD38F-EE0E-784C-A207-C375581F721E}" type="presParOf" srcId="{745E3DDB-5BAC-1940-B905-D72D951B146A}" destId="{A4E68227-D3E2-5145-B404-74FA119CC158}" srcOrd="0" destOrd="0" presId="urn:microsoft.com/office/officeart/2008/layout/LinedList"/>
    <dgm:cxn modelId="{231C243C-BA62-E643-BDAA-25A65CD1EEAF}" type="presParOf" srcId="{745E3DDB-5BAC-1940-B905-D72D951B146A}" destId="{3BF5616B-C8FA-0A49-AB9E-CF04DDC49CA0}" srcOrd="1" destOrd="0" presId="urn:microsoft.com/office/officeart/2008/layout/LinedList"/>
    <dgm:cxn modelId="{7A8D78BB-7D8F-2A48-98BF-01A7DA3FBB04}" type="presParOf" srcId="{827E91AA-441E-0444-B612-4D7EFF2E3F7C}" destId="{2F78BB9A-3CE4-024C-B578-4A979316C424}" srcOrd="8" destOrd="0" presId="urn:microsoft.com/office/officeart/2008/layout/LinedList"/>
    <dgm:cxn modelId="{19F073E2-8ECA-AD46-87EF-3D6827428103}" type="presParOf" srcId="{827E91AA-441E-0444-B612-4D7EFF2E3F7C}" destId="{65093087-B950-1146-8AFA-8F5D293EB8BA}" srcOrd="9" destOrd="0" presId="urn:microsoft.com/office/officeart/2008/layout/LinedList"/>
    <dgm:cxn modelId="{AB17CA05-08F0-7B41-9B18-7F1D1CD4AD96}" type="presParOf" srcId="{65093087-B950-1146-8AFA-8F5D293EB8BA}" destId="{17E13C13-B53F-D34B-9713-EC235056C55B}" srcOrd="0" destOrd="0" presId="urn:microsoft.com/office/officeart/2008/layout/LinedList"/>
    <dgm:cxn modelId="{DD66271B-58F7-714B-A92B-B7EC087B5E9D}" type="presParOf" srcId="{65093087-B950-1146-8AFA-8F5D293EB8BA}" destId="{0837991C-A7EA-FC4F-9DF8-5FB8233915B1}"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5C7643-3896-5740-94B7-15595752EE0F}">
      <dsp:nvSpPr>
        <dsp:cNvPr id="0" name=""/>
        <dsp:cNvSpPr/>
      </dsp:nvSpPr>
      <dsp:spPr>
        <a:xfrm>
          <a:off x="3714707" y="748463"/>
          <a:ext cx="577554" cy="91440"/>
        </a:xfrm>
        <a:custGeom>
          <a:avLst/>
          <a:gdLst/>
          <a:ahLst/>
          <a:cxnLst/>
          <a:rect l="0" t="0" r="0" b="0"/>
          <a:pathLst>
            <a:path>
              <a:moveTo>
                <a:pt x="0" y="45720"/>
              </a:moveTo>
              <a:lnTo>
                <a:pt x="577554"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88280" y="791142"/>
        <a:ext cx="30407" cy="6081"/>
      </dsp:txXfrm>
    </dsp:sp>
    <dsp:sp modelId="{1E30F512-26CA-E941-934F-7146EEC6EE6D}">
      <dsp:nvSpPr>
        <dsp:cNvPr id="0" name=""/>
        <dsp:cNvSpPr/>
      </dsp:nvSpPr>
      <dsp:spPr>
        <a:xfrm>
          <a:off x="1072356" y="938"/>
          <a:ext cx="2644151" cy="1586490"/>
        </a:xfrm>
        <a:prstGeom prst="rect">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66" tIns="136002" rIns="129566" bIns="136002" numCol="1" spcCol="1270" anchor="ctr" anchorCtr="0">
          <a:noAutofit/>
        </a:bodyPr>
        <a:lstStyle/>
        <a:p>
          <a:pPr marL="0" lvl="0" indent="0" algn="ctr" defTabSz="1333500">
            <a:lnSpc>
              <a:spcPct val="90000"/>
            </a:lnSpc>
            <a:spcBef>
              <a:spcPct val="0"/>
            </a:spcBef>
            <a:spcAft>
              <a:spcPct val="35000"/>
            </a:spcAft>
            <a:buNone/>
          </a:pPr>
          <a:r>
            <a:rPr lang="en-US" sz="3000" kern="1200"/>
            <a:t>Check Netflix annual report</a:t>
          </a:r>
        </a:p>
      </dsp:txBody>
      <dsp:txXfrm>
        <a:off x="1072356" y="938"/>
        <a:ext cx="2644151" cy="1586490"/>
      </dsp:txXfrm>
    </dsp:sp>
    <dsp:sp modelId="{2F48237F-61D1-4445-AC2B-A30C1E782F3C}">
      <dsp:nvSpPr>
        <dsp:cNvPr id="0" name=""/>
        <dsp:cNvSpPr/>
      </dsp:nvSpPr>
      <dsp:spPr>
        <a:xfrm>
          <a:off x="6967013" y="748463"/>
          <a:ext cx="577554" cy="91440"/>
        </a:xfrm>
        <a:custGeom>
          <a:avLst/>
          <a:gdLst/>
          <a:ahLst/>
          <a:cxnLst/>
          <a:rect l="0" t="0" r="0" b="0"/>
          <a:pathLst>
            <a:path>
              <a:moveTo>
                <a:pt x="0" y="45720"/>
              </a:moveTo>
              <a:lnTo>
                <a:pt x="577554" y="45720"/>
              </a:lnTo>
            </a:path>
          </a:pathLst>
        </a:custGeom>
        <a:noFill/>
        <a:ln w="9525" cap="flat"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240586" y="791142"/>
        <a:ext cx="30407" cy="6081"/>
      </dsp:txXfrm>
    </dsp:sp>
    <dsp:sp modelId="{CDF9B538-4480-6F42-9395-B7AFC5A1FD47}">
      <dsp:nvSpPr>
        <dsp:cNvPr id="0" name=""/>
        <dsp:cNvSpPr/>
      </dsp:nvSpPr>
      <dsp:spPr>
        <a:xfrm>
          <a:off x="4324661" y="938"/>
          <a:ext cx="2644151" cy="1586490"/>
        </a:xfrm>
        <a:prstGeom prst="rect">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66" tIns="136002" rIns="129566" bIns="136002" numCol="1" spcCol="1270" anchor="ctr" anchorCtr="0">
          <a:noAutofit/>
        </a:bodyPr>
        <a:lstStyle/>
        <a:p>
          <a:pPr marL="0" lvl="0" indent="0" algn="ctr" defTabSz="1333500">
            <a:lnSpc>
              <a:spcPct val="90000"/>
            </a:lnSpc>
            <a:spcBef>
              <a:spcPct val="0"/>
            </a:spcBef>
            <a:spcAft>
              <a:spcPct val="35000"/>
            </a:spcAft>
            <a:buNone/>
          </a:pPr>
          <a:r>
            <a:rPr lang="en-US" sz="3000" kern="1200"/>
            <a:t>Omit old outdated features</a:t>
          </a:r>
        </a:p>
      </dsp:txBody>
      <dsp:txXfrm>
        <a:off x="4324661" y="938"/>
        <a:ext cx="2644151" cy="1586490"/>
      </dsp:txXfrm>
    </dsp:sp>
    <dsp:sp modelId="{93DBFAA7-C0DC-FC42-8BD3-55B97CE47F91}">
      <dsp:nvSpPr>
        <dsp:cNvPr id="0" name=""/>
        <dsp:cNvSpPr/>
      </dsp:nvSpPr>
      <dsp:spPr>
        <a:xfrm>
          <a:off x="2394431" y="1585628"/>
          <a:ext cx="6504611" cy="577554"/>
        </a:xfrm>
        <a:custGeom>
          <a:avLst/>
          <a:gdLst/>
          <a:ahLst/>
          <a:cxnLst/>
          <a:rect l="0" t="0" r="0" b="0"/>
          <a:pathLst>
            <a:path>
              <a:moveTo>
                <a:pt x="6504611" y="0"/>
              </a:moveTo>
              <a:lnTo>
                <a:pt x="6504611" y="305877"/>
              </a:lnTo>
              <a:lnTo>
                <a:pt x="0" y="305877"/>
              </a:lnTo>
              <a:lnTo>
                <a:pt x="0" y="577554"/>
              </a:lnTo>
            </a:path>
          </a:pathLst>
        </a:custGeom>
        <a:noFill/>
        <a:ln w="9525" cap="flat"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83413" y="1871365"/>
        <a:ext cx="326648" cy="6081"/>
      </dsp:txXfrm>
    </dsp:sp>
    <dsp:sp modelId="{D2ABD037-C4CA-0046-A504-46546765188B}">
      <dsp:nvSpPr>
        <dsp:cNvPr id="0" name=""/>
        <dsp:cNvSpPr/>
      </dsp:nvSpPr>
      <dsp:spPr>
        <a:xfrm>
          <a:off x="7576967" y="938"/>
          <a:ext cx="2644151" cy="1586490"/>
        </a:xfrm>
        <a:prstGeom prst="rect">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66" tIns="136002" rIns="129566" bIns="136002" numCol="1" spcCol="1270" anchor="ctr" anchorCtr="0">
          <a:noAutofit/>
        </a:bodyPr>
        <a:lstStyle/>
        <a:p>
          <a:pPr marL="0" lvl="0" indent="0" algn="ctr" defTabSz="1333500">
            <a:lnSpc>
              <a:spcPct val="90000"/>
            </a:lnSpc>
            <a:spcBef>
              <a:spcPct val="0"/>
            </a:spcBef>
            <a:spcAft>
              <a:spcPct val="35000"/>
            </a:spcAft>
            <a:buNone/>
          </a:pPr>
          <a:r>
            <a:rPr lang="en-US" sz="3000" kern="1200"/>
            <a:t>Check Dataset Completeness</a:t>
          </a:r>
        </a:p>
      </dsp:txBody>
      <dsp:txXfrm>
        <a:off x="7576967" y="938"/>
        <a:ext cx="2644151" cy="1586490"/>
      </dsp:txXfrm>
    </dsp:sp>
    <dsp:sp modelId="{5F162922-45B5-DC46-A99C-BD64E67F409C}">
      <dsp:nvSpPr>
        <dsp:cNvPr id="0" name=""/>
        <dsp:cNvSpPr/>
      </dsp:nvSpPr>
      <dsp:spPr>
        <a:xfrm>
          <a:off x="1072356" y="2195583"/>
          <a:ext cx="2644151" cy="1586490"/>
        </a:xfrm>
        <a:prstGeom prst="rect">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9566" tIns="136002" rIns="129566" bIns="136002" numCol="1" spcCol="1270" anchor="ctr" anchorCtr="0">
          <a:noAutofit/>
        </a:bodyPr>
        <a:lstStyle/>
        <a:p>
          <a:pPr marL="0" lvl="0" indent="0" algn="ctr" defTabSz="1333500">
            <a:lnSpc>
              <a:spcPct val="90000"/>
            </a:lnSpc>
            <a:spcBef>
              <a:spcPct val="0"/>
            </a:spcBef>
            <a:spcAft>
              <a:spcPct val="35000"/>
            </a:spcAft>
            <a:buNone/>
          </a:pPr>
          <a:r>
            <a:rPr lang="en-US" sz="3000" kern="1200"/>
            <a:t>Clean and Transform Data</a:t>
          </a:r>
        </a:p>
      </dsp:txBody>
      <dsp:txXfrm>
        <a:off x="1072356" y="2195583"/>
        <a:ext cx="2644151" cy="15864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A09F65-437B-B141-992C-72D31AD41430}">
      <dsp:nvSpPr>
        <dsp:cNvPr id="0" name=""/>
        <dsp:cNvSpPr/>
      </dsp:nvSpPr>
      <dsp:spPr>
        <a:xfrm>
          <a:off x="0" y="10326"/>
          <a:ext cx="11293200" cy="687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Gender Based Analysis</a:t>
          </a:r>
        </a:p>
      </dsp:txBody>
      <dsp:txXfrm>
        <a:off x="33583" y="43909"/>
        <a:ext cx="11226034" cy="620794"/>
      </dsp:txXfrm>
    </dsp:sp>
    <dsp:sp modelId="{51C54817-B911-3F45-9343-0968CBA220E5}">
      <dsp:nvSpPr>
        <dsp:cNvPr id="0" name=""/>
        <dsp:cNvSpPr/>
      </dsp:nvSpPr>
      <dsp:spPr>
        <a:xfrm>
          <a:off x="0" y="778926"/>
          <a:ext cx="11293200" cy="687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Frequency of Movie Watching</a:t>
          </a:r>
        </a:p>
      </dsp:txBody>
      <dsp:txXfrm>
        <a:off x="33583" y="812509"/>
        <a:ext cx="11226034" cy="620794"/>
      </dsp:txXfrm>
    </dsp:sp>
    <dsp:sp modelId="{0465EFA5-5A34-214D-9F6C-567E01F9E67C}">
      <dsp:nvSpPr>
        <dsp:cNvPr id="0" name=""/>
        <dsp:cNvSpPr/>
      </dsp:nvSpPr>
      <dsp:spPr>
        <a:xfrm>
          <a:off x="0" y="1547526"/>
          <a:ext cx="11293200" cy="687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Preferred Time of Day</a:t>
          </a:r>
        </a:p>
      </dsp:txBody>
      <dsp:txXfrm>
        <a:off x="33583" y="1581109"/>
        <a:ext cx="11226034" cy="620794"/>
      </dsp:txXfrm>
    </dsp:sp>
    <dsp:sp modelId="{F7C4ACDF-6963-B440-9C05-C432FB69410D}">
      <dsp:nvSpPr>
        <dsp:cNvPr id="0" name=""/>
        <dsp:cNvSpPr/>
      </dsp:nvSpPr>
      <dsp:spPr>
        <a:xfrm>
          <a:off x="0" y="2316126"/>
          <a:ext cx="11293200" cy="687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Preferred Genres</a:t>
          </a:r>
        </a:p>
      </dsp:txBody>
      <dsp:txXfrm>
        <a:off x="33583" y="2349709"/>
        <a:ext cx="11226034" cy="620794"/>
      </dsp:txXfrm>
    </dsp:sp>
    <dsp:sp modelId="{1834C131-EB71-8D49-A0E8-693E33E141A5}">
      <dsp:nvSpPr>
        <dsp:cNvPr id="0" name=""/>
        <dsp:cNvSpPr/>
      </dsp:nvSpPr>
      <dsp:spPr>
        <a:xfrm>
          <a:off x="0" y="3084726"/>
          <a:ext cx="11293200" cy="687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a:t>Selection method</a:t>
          </a:r>
        </a:p>
      </dsp:txBody>
      <dsp:txXfrm>
        <a:off x="33583" y="3118309"/>
        <a:ext cx="11226034" cy="6207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C16625-6CBD-BF47-AA65-55E45679263B}">
      <dsp:nvSpPr>
        <dsp:cNvPr id="0" name=""/>
        <dsp:cNvSpPr/>
      </dsp:nvSpPr>
      <dsp:spPr>
        <a:xfrm>
          <a:off x="0" y="489"/>
          <a:ext cx="7380000" cy="0"/>
        </a:xfrm>
        <a:prstGeom prst="line">
          <a:avLst/>
        </a:prstGeom>
        <a:solidFill>
          <a:schemeClr val="accent2">
            <a:hueOff val="0"/>
            <a:satOff val="0"/>
            <a:lumOff val="0"/>
            <a:alphaOff val="0"/>
          </a:schemeClr>
        </a:solidFill>
        <a:ln w="9525" cap="flat" cmpd="sng" algn="ctr">
          <a:solidFill>
            <a:schemeClr val="accent2">
              <a:hueOff val="0"/>
              <a:satOff val="0"/>
              <a:lumOff val="0"/>
              <a:alphaOff val="0"/>
            </a:schemeClr>
          </a:solidFill>
          <a:prstDash val="solid"/>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1">
          <a:scrgbClr r="0" g="0" b="0"/>
        </a:lnRef>
        <a:fillRef idx="3">
          <a:scrgbClr r="0" g="0" b="0"/>
        </a:fillRef>
        <a:effectRef idx="3">
          <a:scrgbClr r="0" g="0" b="0"/>
        </a:effectRef>
        <a:fontRef idx="minor">
          <a:schemeClr val="lt1"/>
        </a:fontRef>
      </dsp:style>
    </dsp:sp>
    <dsp:sp modelId="{59C8487C-2928-EC4B-AD21-FE0C3C319FFC}">
      <dsp:nvSpPr>
        <dsp:cNvPr id="0" name=""/>
        <dsp:cNvSpPr/>
      </dsp:nvSpPr>
      <dsp:spPr>
        <a:xfrm>
          <a:off x="0" y="489"/>
          <a:ext cx="7380000" cy="801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Favorite Movies and Actors</a:t>
          </a:r>
        </a:p>
      </dsp:txBody>
      <dsp:txXfrm>
        <a:off x="0" y="489"/>
        <a:ext cx="7380000" cy="801164"/>
      </dsp:txXfrm>
    </dsp:sp>
    <dsp:sp modelId="{3A5C3D12-D1A6-514F-BB3B-2356D83697A1}">
      <dsp:nvSpPr>
        <dsp:cNvPr id="0" name=""/>
        <dsp:cNvSpPr/>
      </dsp:nvSpPr>
      <dsp:spPr>
        <a:xfrm>
          <a:off x="0" y="801653"/>
          <a:ext cx="7380000" cy="0"/>
        </a:xfrm>
        <a:prstGeom prst="line">
          <a:avLst/>
        </a:prstGeom>
        <a:solidFill>
          <a:schemeClr val="accent3">
            <a:hueOff val="0"/>
            <a:satOff val="0"/>
            <a:lumOff val="0"/>
            <a:alphaOff val="0"/>
          </a:schemeClr>
        </a:solidFill>
        <a:ln w="9525" cap="flat" cmpd="sng" algn="ctr">
          <a:solidFill>
            <a:schemeClr val="accent3">
              <a:hueOff val="0"/>
              <a:satOff val="0"/>
              <a:lumOff val="0"/>
              <a:alphaOff val="0"/>
            </a:schemeClr>
          </a:solidFill>
          <a:prstDash val="solid"/>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1">
          <a:scrgbClr r="0" g="0" b="0"/>
        </a:lnRef>
        <a:fillRef idx="3">
          <a:scrgbClr r="0" g="0" b="0"/>
        </a:fillRef>
        <a:effectRef idx="3">
          <a:scrgbClr r="0" g="0" b="0"/>
        </a:effectRef>
        <a:fontRef idx="minor">
          <a:schemeClr val="lt1"/>
        </a:fontRef>
      </dsp:style>
    </dsp:sp>
    <dsp:sp modelId="{7F726BEC-54E7-AB4A-8D52-526C8762E06D}">
      <dsp:nvSpPr>
        <dsp:cNvPr id="0" name=""/>
        <dsp:cNvSpPr/>
      </dsp:nvSpPr>
      <dsp:spPr>
        <a:xfrm>
          <a:off x="0" y="801653"/>
          <a:ext cx="7380000" cy="801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Importance of New Releases</a:t>
          </a:r>
        </a:p>
      </dsp:txBody>
      <dsp:txXfrm>
        <a:off x="0" y="801653"/>
        <a:ext cx="7380000" cy="801164"/>
      </dsp:txXfrm>
    </dsp:sp>
    <dsp:sp modelId="{452932AD-D865-A84F-BE79-D6AE3F29F98F}">
      <dsp:nvSpPr>
        <dsp:cNvPr id="0" name=""/>
        <dsp:cNvSpPr/>
      </dsp:nvSpPr>
      <dsp:spPr>
        <a:xfrm>
          <a:off x="0" y="1602817"/>
          <a:ext cx="7380000" cy="0"/>
        </a:xfrm>
        <a:prstGeom prst="line">
          <a:avLst/>
        </a:prstGeom>
        <a:solidFill>
          <a:schemeClr val="accent4">
            <a:hueOff val="0"/>
            <a:satOff val="0"/>
            <a:lumOff val="0"/>
            <a:alphaOff val="0"/>
          </a:schemeClr>
        </a:solidFill>
        <a:ln w="9525" cap="flat" cmpd="sng" algn="ctr">
          <a:solidFill>
            <a:schemeClr val="accent4">
              <a:hueOff val="0"/>
              <a:satOff val="0"/>
              <a:lumOff val="0"/>
              <a:alphaOff val="0"/>
            </a:schemeClr>
          </a:solidFill>
          <a:prstDash val="solid"/>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1">
          <a:scrgbClr r="0" g="0" b="0"/>
        </a:lnRef>
        <a:fillRef idx="3">
          <a:scrgbClr r="0" g="0" b="0"/>
        </a:fillRef>
        <a:effectRef idx="3">
          <a:scrgbClr r="0" g="0" b="0"/>
        </a:effectRef>
        <a:fontRef idx="minor">
          <a:schemeClr val="lt1"/>
        </a:fontRef>
      </dsp:style>
    </dsp:sp>
    <dsp:sp modelId="{5ABA43B9-8F56-9349-9981-0471657FBADC}">
      <dsp:nvSpPr>
        <dsp:cNvPr id="0" name=""/>
        <dsp:cNvSpPr/>
      </dsp:nvSpPr>
      <dsp:spPr>
        <a:xfrm>
          <a:off x="0" y="1602817"/>
          <a:ext cx="7380000" cy="801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Rewatch Frequency</a:t>
          </a:r>
        </a:p>
      </dsp:txBody>
      <dsp:txXfrm>
        <a:off x="0" y="1602817"/>
        <a:ext cx="7380000" cy="801164"/>
      </dsp:txXfrm>
    </dsp:sp>
    <dsp:sp modelId="{F89F6F3D-A661-DB45-A892-1EC0C2515713}">
      <dsp:nvSpPr>
        <dsp:cNvPr id="0" name=""/>
        <dsp:cNvSpPr/>
      </dsp:nvSpPr>
      <dsp:spPr>
        <a:xfrm>
          <a:off x="0" y="2403982"/>
          <a:ext cx="7380000" cy="0"/>
        </a:xfrm>
        <a:prstGeom prst="line">
          <a:avLst/>
        </a:prstGeom>
        <a:solidFill>
          <a:schemeClr val="accent5">
            <a:hueOff val="0"/>
            <a:satOff val="0"/>
            <a:lumOff val="0"/>
            <a:alphaOff val="0"/>
          </a:schemeClr>
        </a:solidFill>
        <a:ln w="9525" cap="flat" cmpd="sng" algn="ctr">
          <a:solidFill>
            <a:schemeClr val="accent5">
              <a:hueOff val="0"/>
              <a:satOff val="0"/>
              <a:lumOff val="0"/>
              <a:alphaOff val="0"/>
            </a:schemeClr>
          </a:solidFill>
          <a:prstDash val="solid"/>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1">
          <a:scrgbClr r="0" g="0" b="0"/>
        </a:lnRef>
        <a:fillRef idx="3">
          <a:scrgbClr r="0" g="0" b="0"/>
        </a:fillRef>
        <a:effectRef idx="3">
          <a:scrgbClr r="0" g="0" b="0"/>
        </a:effectRef>
        <a:fontRef idx="minor">
          <a:schemeClr val="lt1"/>
        </a:fontRef>
      </dsp:style>
    </dsp:sp>
    <dsp:sp modelId="{A4E68227-D3E2-5145-B404-74FA119CC158}">
      <dsp:nvSpPr>
        <dsp:cNvPr id="0" name=""/>
        <dsp:cNvSpPr/>
      </dsp:nvSpPr>
      <dsp:spPr>
        <a:xfrm>
          <a:off x="0" y="2403982"/>
          <a:ext cx="7380000" cy="801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Participation in Discussion</a:t>
          </a:r>
        </a:p>
      </dsp:txBody>
      <dsp:txXfrm>
        <a:off x="0" y="2403982"/>
        <a:ext cx="7380000" cy="801164"/>
      </dsp:txXfrm>
    </dsp:sp>
    <dsp:sp modelId="{2F78BB9A-3CE4-024C-B578-4A979316C424}">
      <dsp:nvSpPr>
        <dsp:cNvPr id="0" name=""/>
        <dsp:cNvSpPr/>
      </dsp:nvSpPr>
      <dsp:spPr>
        <a:xfrm>
          <a:off x="0" y="3205146"/>
          <a:ext cx="7380000" cy="0"/>
        </a:xfrm>
        <a:prstGeom prst="line">
          <a:avLst/>
        </a:prstGeom>
        <a:solidFill>
          <a:schemeClr val="accent6">
            <a:hueOff val="0"/>
            <a:satOff val="0"/>
            <a:lumOff val="0"/>
            <a:alphaOff val="0"/>
          </a:schemeClr>
        </a:solidFill>
        <a:ln w="9525" cap="flat" cmpd="sng" algn="ctr">
          <a:solidFill>
            <a:schemeClr val="accent6">
              <a:hueOff val="0"/>
              <a:satOff val="0"/>
              <a:lumOff val="0"/>
              <a:alphaOff val="0"/>
            </a:schemeClr>
          </a:solidFill>
          <a:prstDash val="solid"/>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1">
          <a:scrgbClr r="0" g="0" b="0"/>
        </a:lnRef>
        <a:fillRef idx="3">
          <a:scrgbClr r="0" g="0" b="0"/>
        </a:fillRef>
        <a:effectRef idx="3">
          <a:scrgbClr r="0" g="0" b="0"/>
        </a:effectRef>
        <a:fontRef idx="minor">
          <a:schemeClr val="lt1"/>
        </a:fontRef>
      </dsp:style>
    </dsp:sp>
    <dsp:sp modelId="{17E13C13-B53F-D34B-9713-EC235056C55B}">
      <dsp:nvSpPr>
        <dsp:cNvPr id="0" name=""/>
        <dsp:cNvSpPr/>
      </dsp:nvSpPr>
      <dsp:spPr>
        <a:xfrm>
          <a:off x="0" y="3205146"/>
          <a:ext cx="7380000" cy="801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a:t>Satisfaction and Recommendation Likelihood</a:t>
          </a:r>
        </a:p>
      </dsp:txBody>
      <dsp:txXfrm>
        <a:off x="0" y="3205146"/>
        <a:ext cx="7380000" cy="801164"/>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A2F7E4-044E-4DB5-B71E-707AB5EB7954}" type="datetimeFigureOut">
              <a:rPr lang="en-GB" smtClean="0"/>
              <a:t>27/05/2024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AFCF06-6D9F-4164-90C8-5E45C452AB13}" type="slidenum">
              <a:rPr lang="en-GB" smtClean="0"/>
              <a:t>‹#›</a:t>
            </a:fld>
            <a:endParaRPr lang="en-GB"/>
          </a:p>
        </p:txBody>
      </p:sp>
    </p:spTree>
    <p:extLst>
      <p:ext uri="{BB962C8B-B14F-4D97-AF65-F5344CB8AC3E}">
        <p14:creationId xmlns:p14="http://schemas.microsoft.com/office/powerpoint/2010/main" val="1795220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With the survey we understand that taste are </a:t>
            </a:r>
            <a:r>
              <a:rPr lang="en-GB" err="1"/>
              <a:t>realy</a:t>
            </a:r>
            <a:r>
              <a:rPr lang="en-GB"/>
              <a:t> different from one profile to an other. We </a:t>
            </a:r>
            <a:r>
              <a:rPr lang="en-GB" err="1"/>
              <a:t>we</a:t>
            </a:r>
            <a:r>
              <a:rPr lang="en-GB"/>
              <a:t> can also find some similarity</a:t>
            </a:r>
          </a:p>
        </p:txBody>
      </p:sp>
      <p:sp>
        <p:nvSpPr>
          <p:cNvPr id="4" name="Slide Number Placeholder 3"/>
          <p:cNvSpPr>
            <a:spLocks noGrp="1"/>
          </p:cNvSpPr>
          <p:nvPr>
            <p:ph type="sldNum" sz="quarter" idx="5"/>
          </p:nvPr>
        </p:nvSpPr>
        <p:spPr/>
        <p:txBody>
          <a:bodyPr/>
          <a:lstStyle/>
          <a:p>
            <a:fld id="{73AFCF06-6D9F-4164-90C8-5E45C452AB13}" type="slidenum">
              <a:rPr lang="en-GB" smtClean="0"/>
              <a:t>9</a:t>
            </a:fld>
            <a:endParaRPr lang="en-GB"/>
          </a:p>
        </p:txBody>
      </p:sp>
    </p:spTree>
    <p:extLst>
      <p:ext uri="{BB962C8B-B14F-4D97-AF65-F5344CB8AC3E}">
        <p14:creationId xmlns:p14="http://schemas.microsoft.com/office/powerpoint/2010/main" val="2803804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With the survey we understand that taste are </a:t>
            </a:r>
            <a:r>
              <a:rPr lang="en-GB" err="1"/>
              <a:t>realy</a:t>
            </a:r>
            <a:r>
              <a:rPr lang="en-GB"/>
              <a:t> different from one profile to an other. We </a:t>
            </a:r>
            <a:r>
              <a:rPr lang="en-GB" err="1"/>
              <a:t>we</a:t>
            </a:r>
            <a:r>
              <a:rPr lang="en-GB"/>
              <a:t> can also find some similarity</a:t>
            </a:r>
          </a:p>
        </p:txBody>
      </p:sp>
      <p:sp>
        <p:nvSpPr>
          <p:cNvPr id="4" name="Slide Number Placeholder 3"/>
          <p:cNvSpPr>
            <a:spLocks noGrp="1"/>
          </p:cNvSpPr>
          <p:nvPr>
            <p:ph type="sldNum" sz="quarter" idx="5"/>
          </p:nvPr>
        </p:nvSpPr>
        <p:spPr/>
        <p:txBody>
          <a:bodyPr/>
          <a:lstStyle/>
          <a:p>
            <a:fld id="{73AFCF06-6D9F-4164-90C8-5E45C452AB13}" type="slidenum">
              <a:rPr lang="en-GB" smtClean="0"/>
              <a:t>14</a:t>
            </a:fld>
            <a:endParaRPr lang="en-GB"/>
          </a:p>
        </p:txBody>
      </p:sp>
    </p:spTree>
    <p:extLst>
      <p:ext uri="{BB962C8B-B14F-4D97-AF65-F5344CB8AC3E}">
        <p14:creationId xmlns:p14="http://schemas.microsoft.com/office/powerpoint/2010/main" val="2573209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May 27, 2024</a:t>
            </a:fld>
            <a:endParaRPr lang="en-US"/>
          </a:p>
        </p:txBody>
      </p:sp>
    </p:spTree>
    <p:extLst>
      <p:ext uri="{BB962C8B-B14F-4D97-AF65-F5344CB8AC3E}">
        <p14:creationId xmlns:p14="http://schemas.microsoft.com/office/powerpoint/2010/main" val="2996730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Monday, May 27, 2024</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941143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Monday, May 27, 2024</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713316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May 27, 2024</a:t>
            </a:fld>
            <a:endParaRPr lang="en-US"/>
          </a:p>
        </p:txBody>
      </p:sp>
    </p:spTree>
    <p:extLst>
      <p:ext uri="{BB962C8B-B14F-4D97-AF65-F5344CB8AC3E}">
        <p14:creationId xmlns:p14="http://schemas.microsoft.com/office/powerpoint/2010/main" val="3772960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Monday, May 27, 2024</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932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Monday, May 27, 2024</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877305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Monday, May 27, 2024</a:t>
            </a:fld>
            <a:endParaRPr lang="en-US"/>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72730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Monday, May 27, 2024</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237409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Monday, May 27, 2024</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61168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Monday, May 27, 2024</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466501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Monday, May 27, 2024</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04904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Monday, May 27, 2024</a:t>
            </a:fld>
            <a:endParaRPr lang="en-US"/>
          </a:p>
        </p:txBody>
      </p:sp>
    </p:spTree>
    <p:extLst>
      <p:ext uri="{BB962C8B-B14F-4D97-AF65-F5344CB8AC3E}">
        <p14:creationId xmlns:p14="http://schemas.microsoft.com/office/powerpoint/2010/main" val="1732945647"/>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pngimg.com/download/93580" TargetMode="External"/><Relationship Id="rId7" Type="http://schemas.openxmlformats.org/officeDocument/2006/relationships/diagramColors" Target="../diagrams/colors3.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datasets/arnavsmayan/netflix-userbase-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E5B6AE-5EFE-45F0-A2AE-ED771CA3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FB6DB57-CA3A-27BE-CFE3-458A219810FF}"/>
              </a:ext>
            </a:extLst>
          </p:cNvPr>
          <p:cNvSpPr>
            <a:spLocks noGrp="1"/>
          </p:cNvSpPr>
          <p:nvPr>
            <p:ph type="ctrTitle"/>
          </p:nvPr>
        </p:nvSpPr>
        <p:spPr>
          <a:xfrm>
            <a:off x="448055" y="655200"/>
            <a:ext cx="7376733" cy="1969200"/>
          </a:xfrm>
        </p:spPr>
        <p:txBody>
          <a:bodyPr anchor="b">
            <a:normAutofit/>
          </a:bodyPr>
          <a:lstStyle/>
          <a:p>
            <a:r>
              <a:rPr lang="en-GB"/>
              <a:t>Project Presentation: Netflix</a:t>
            </a:r>
          </a:p>
        </p:txBody>
      </p:sp>
      <p:sp>
        <p:nvSpPr>
          <p:cNvPr id="3" name="Subtitle 2">
            <a:extLst>
              <a:ext uri="{FF2B5EF4-FFF2-40B4-BE49-F238E27FC236}">
                <a16:creationId xmlns:a16="http://schemas.microsoft.com/office/drawing/2014/main" id="{67355A5C-ED0A-7DC0-72FE-1EEB75081C35}"/>
              </a:ext>
            </a:extLst>
          </p:cNvPr>
          <p:cNvSpPr>
            <a:spLocks noGrp="1"/>
          </p:cNvSpPr>
          <p:nvPr>
            <p:ph type="subTitle" idx="1"/>
          </p:nvPr>
        </p:nvSpPr>
        <p:spPr>
          <a:xfrm>
            <a:off x="448055" y="2624400"/>
            <a:ext cx="7376733" cy="3325550"/>
          </a:xfrm>
        </p:spPr>
        <p:txBody>
          <a:bodyPr>
            <a:normAutofit/>
          </a:bodyPr>
          <a:lstStyle/>
          <a:p>
            <a:r>
              <a:rPr lang="fr-FR"/>
              <a:t>Team Bytes Buster:</a:t>
            </a:r>
          </a:p>
          <a:p>
            <a:r>
              <a:rPr lang="fr-FR" err="1"/>
              <a:t>Landraud</a:t>
            </a:r>
            <a:r>
              <a:rPr lang="fr-FR"/>
              <a:t> Robin </a:t>
            </a:r>
            <a:r>
              <a:rPr lang="en-US"/>
              <a:t>12235243</a:t>
            </a:r>
            <a:endParaRPr lang="fr-FR"/>
          </a:p>
          <a:p>
            <a:r>
              <a:rPr lang="fr-FR"/>
              <a:t>Lavigne Nicolas </a:t>
            </a:r>
            <a:r>
              <a:rPr lang="en-US"/>
              <a:t>12235239</a:t>
            </a:r>
          </a:p>
          <a:p>
            <a:r>
              <a:rPr lang="en-US" err="1"/>
              <a:t>Akbarjon</a:t>
            </a:r>
            <a:r>
              <a:rPr lang="en-US"/>
              <a:t> </a:t>
            </a:r>
            <a:r>
              <a:rPr lang="en-US" err="1"/>
              <a:t>Matrasulov</a:t>
            </a:r>
            <a:r>
              <a:rPr lang="en-US"/>
              <a:t> 12204550 </a:t>
            </a:r>
          </a:p>
          <a:p>
            <a:r>
              <a:rPr lang="en-US" err="1"/>
              <a:t>Muminjon</a:t>
            </a:r>
            <a:r>
              <a:rPr lang="en-US"/>
              <a:t>  </a:t>
            </a:r>
            <a:r>
              <a:rPr lang="en-US" err="1"/>
              <a:t>Mukhammadov</a:t>
            </a:r>
            <a:r>
              <a:rPr lang="en-US"/>
              <a:t> 12214678 </a:t>
            </a:r>
          </a:p>
          <a:p>
            <a:endParaRPr lang="fr-FR"/>
          </a:p>
        </p:txBody>
      </p:sp>
      <p:cxnSp>
        <p:nvCxnSpPr>
          <p:cNvPr id="12" name="Straight Connector 11">
            <a:extLst>
              <a:ext uri="{FF2B5EF4-FFF2-40B4-BE49-F238E27FC236}">
                <a16:creationId xmlns:a16="http://schemas.microsoft.com/office/drawing/2014/main" id="{D255B435-D9F3-4A31-B89E-36741390DB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9699141-8AEC-24E7-E54B-67FA7C95AA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6588" y="2377829"/>
            <a:ext cx="3492000" cy="2095200"/>
          </a:xfrm>
          <a:prstGeom prst="rect">
            <a:avLst/>
          </a:prstGeom>
        </p:spPr>
      </p:pic>
    </p:spTree>
    <p:extLst>
      <p:ext uri="{BB962C8B-B14F-4D97-AF65-F5344CB8AC3E}">
        <p14:creationId xmlns:p14="http://schemas.microsoft.com/office/powerpoint/2010/main" val="3039245417"/>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C95D3F-C52F-4F07-95D4-836E1078E5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0795" cap="flat" cmpd="sng" algn="ctr">
            <a:noFill/>
            <a:prstDash val="solid"/>
          </a:ln>
          <a:effectLst/>
          <a:extLst>
            <a:ext uri="{91240B29-F687-4F45-9708-019B960494DF}">
              <a14:hiddenLine xmlns:a14="http://schemas.microsoft.com/office/drawing/2010/main" w="10795" cap="flat" cmpd="sng" algn="ctr">
                <a:solidFill>
                  <a:schemeClr val="accent1">
                    <a:shade val="50000"/>
                  </a:schemeClr>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02339B82-E4B5-6794-1D5B-11755AF4181F}"/>
              </a:ext>
            </a:extLst>
          </p:cNvPr>
          <p:cNvPicPr>
            <a:picLocks noGrp="1" noChangeAspect="1"/>
          </p:cNvPicPr>
          <p:nvPr>
            <p:ph idx="1"/>
          </p:nvPr>
        </p:nvPicPr>
        <p:blipFill rotWithShape="1">
          <a:blip r:embed="rId2"/>
          <a:srcRect t="6299" b="3701"/>
          <a:stretch/>
        </p:blipFill>
        <p:spPr>
          <a:xfrm>
            <a:off x="20" y="10"/>
            <a:ext cx="12191980" cy="6857989"/>
          </a:xfrm>
          <a:prstGeom prst="rect">
            <a:avLst/>
          </a:prstGeom>
        </p:spPr>
      </p:pic>
    </p:spTree>
    <p:extLst>
      <p:ext uri="{BB962C8B-B14F-4D97-AF65-F5344CB8AC3E}">
        <p14:creationId xmlns:p14="http://schemas.microsoft.com/office/powerpoint/2010/main" val="1847879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0B5AB-DCE1-A9E9-2EE7-F562EBFA46FD}"/>
              </a:ext>
            </a:extLst>
          </p:cNvPr>
          <p:cNvSpPr>
            <a:spLocks noGrp="1"/>
          </p:cNvSpPr>
          <p:nvPr>
            <p:ph type="title"/>
          </p:nvPr>
        </p:nvSpPr>
        <p:spPr/>
        <p:txBody>
          <a:bodyPr/>
          <a:lstStyle/>
          <a:p>
            <a:r>
              <a:rPr lang="en-KR" i="0" dirty="0"/>
              <a:t>Insights from Survey</a:t>
            </a:r>
          </a:p>
        </p:txBody>
      </p:sp>
      <p:graphicFrame>
        <p:nvGraphicFramePr>
          <p:cNvPr id="5" name="Content Placeholder 2">
            <a:extLst>
              <a:ext uri="{FF2B5EF4-FFF2-40B4-BE49-F238E27FC236}">
                <a16:creationId xmlns:a16="http://schemas.microsoft.com/office/drawing/2014/main" id="{F9914800-571F-00DE-2E4F-A469B871A3D6}"/>
              </a:ext>
            </a:extLst>
          </p:cNvPr>
          <p:cNvGraphicFramePr>
            <a:graphicFrameLocks noGrp="1"/>
          </p:cNvGraphicFramePr>
          <p:nvPr>
            <p:ph idx="1"/>
          </p:nvPr>
        </p:nvGraphicFramePr>
        <p:xfrm>
          <a:off x="448056" y="1735200"/>
          <a:ext cx="11293200" cy="3783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454104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87A0A1E-1504-4B05-9042-77FA53EBF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5C6642-E322-37F6-703F-0A4FED0D2E2A}"/>
              </a:ext>
            </a:extLst>
          </p:cNvPr>
          <p:cNvSpPr>
            <a:spLocks noGrp="1"/>
          </p:cNvSpPr>
          <p:nvPr>
            <p:ph type="title"/>
          </p:nvPr>
        </p:nvSpPr>
        <p:spPr>
          <a:xfrm>
            <a:off x="448056" y="388800"/>
            <a:ext cx="7380000" cy="860400"/>
          </a:xfrm>
        </p:spPr>
        <p:txBody>
          <a:bodyPr anchor="b">
            <a:normAutofit/>
          </a:bodyPr>
          <a:lstStyle/>
          <a:p>
            <a:r>
              <a:rPr lang="en-KR" i="0"/>
              <a:t>Insights from Survey p2</a:t>
            </a:r>
            <a:endParaRPr lang="en-KR" dirty="0"/>
          </a:p>
        </p:txBody>
      </p:sp>
      <p:cxnSp>
        <p:nvCxnSpPr>
          <p:cNvPr id="21" name="Straight Connector 20">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73836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12" name="Picture 11" descr="A red letter on a black background&#10;&#10;Description automatically generated">
            <a:extLst>
              <a:ext uri="{FF2B5EF4-FFF2-40B4-BE49-F238E27FC236}">
                <a16:creationId xmlns:a16="http://schemas.microsoft.com/office/drawing/2014/main" id="{26A0F71F-576C-4BB9-94E8-7E0A597479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8774" r="17827"/>
          <a:stretch/>
        </p:blipFill>
        <p:spPr>
          <a:xfrm>
            <a:off x="8256588" y="450000"/>
            <a:ext cx="3492000" cy="5508000"/>
          </a:xfrm>
          <a:prstGeom prst="rect">
            <a:avLst/>
          </a:prstGeom>
        </p:spPr>
      </p:pic>
      <p:graphicFrame>
        <p:nvGraphicFramePr>
          <p:cNvPr id="7" name="Content Placeholder 2">
            <a:extLst>
              <a:ext uri="{FF2B5EF4-FFF2-40B4-BE49-F238E27FC236}">
                <a16:creationId xmlns:a16="http://schemas.microsoft.com/office/drawing/2014/main" id="{93F1F8BC-2D87-3DA3-C6AC-5E1E87E53AE9}"/>
              </a:ext>
            </a:extLst>
          </p:cNvPr>
          <p:cNvGraphicFramePr>
            <a:graphicFrameLocks noGrp="1"/>
          </p:cNvGraphicFramePr>
          <p:nvPr>
            <p:ph idx="1"/>
            <p:extLst>
              <p:ext uri="{D42A27DB-BD31-4B8C-83A1-F6EECF244321}">
                <p14:modId xmlns:p14="http://schemas.microsoft.com/office/powerpoint/2010/main" val="4227909327"/>
              </p:ext>
            </p:extLst>
          </p:nvPr>
        </p:nvGraphicFramePr>
        <p:xfrm>
          <a:off x="448056" y="1944000"/>
          <a:ext cx="7380000" cy="4006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23902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0BA903C9-45D7-6C54-BB67-F209A90C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6F41C646-3C74-E305-B9EA-828E37A2D127}"/>
              </a:ext>
            </a:extLst>
          </p:cNvPr>
          <p:cNvSpPr>
            <a:spLocks noGrp="1"/>
          </p:cNvSpPr>
          <p:nvPr>
            <p:ph type="title"/>
          </p:nvPr>
        </p:nvSpPr>
        <p:spPr/>
        <p:txBody>
          <a:bodyPr/>
          <a:lstStyle/>
          <a:p>
            <a:r>
              <a:rPr lang="fr-FR"/>
              <a:t>User Survey</a:t>
            </a:r>
          </a:p>
        </p:txBody>
      </p:sp>
      <p:pic>
        <p:nvPicPr>
          <p:cNvPr id="16" name="Content Placeholder 15" descr="A chart with different colored circles&#10;&#10;Description automatically generated">
            <a:extLst>
              <a:ext uri="{FF2B5EF4-FFF2-40B4-BE49-F238E27FC236}">
                <a16:creationId xmlns:a16="http://schemas.microsoft.com/office/drawing/2014/main" id="{A264F41E-68A5-F246-0387-5EE38D2127F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1482" y="959400"/>
            <a:ext cx="5674518" cy="3783012"/>
          </a:xfrm>
        </p:spPr>
      </p:pic>
      <p:pic>
        <p:nvPicPr>
          <p:cNvPr id="24" name="Picture 23" descr="A pie chart with different colored circles&#10;&#10;Description automatically generated">
            <a:extLst>
              <a:ext uri="{FF2B5EF4-FFF2-40B4-BE49-F238E27FC236}">
                <a16:creationId xmlns:a16="http://schemas.microsoft.com/office/drawing/2014/main" id="{9C64D6D9-1A63-4D85-C0F2-C91C5FEE0C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536" y="959400"/>
            <a:ext cx="5674518" cy="3783012"/>
          </a:xfrm>
          <a:prstGeom prst="rect">
            <a:avLst/>
          </a:prstGeom>
        </p:spPr>
      </p:pic>
    </p:spTree>
    <p:extLst>
      <p:ext uri="{BB962C8B-B14F-4D97-AF65-F5344CB8AC3E}">
        <p14:creationId xmlns:p14="http://schemas.microsoft.com/office/powerpoint/2010/main" val="2415955876"/>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D2655E14-A15D-B2B5-9C6C-DB74C04E6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AD4290C7-95E8-5BD7-0C0E-5CDF4C229F31}"/>
              </a:ext>
            </a:extLst>
          </p:cNvPr>
          <p:cNvSpPr>
            <a:spLocks noGrp="1"/>
          </p:cNvSpPr>
          <p:nvPr>
            <p:ph type="title"/>
          </p:nvPr>
        </p:nvSpPr>
        <p:spPr/>
        <p:txBody>
          <a:bodyPr/>
          <a:lstStyle/>
          <a:p>
            <a:r>
              <a:rPr lang="fr-FR"/>
              <a:t>User Survey</a:t>
            </a:r>
          </a:p>
        </p:txBody>
      </p:sp>
      <p:graphicFrame>
        <p:nvGraphicFramePr>
          <p:cNvPr id="9" name="Content Placeholder 8">
            <a:extLst>
              <a:ext uri="{FF2B5EF4-FFF2-40B4-BE49-F238E27FC236}">
                <a16:creationId xmlns:a16="http://schemas.microsoft.com/office/drawing/2014/main" id="{FB9DB09E-444D-EEA9-7D72-C7D56D71A129}"/>
              </a:ext>
            </a:extLst>
          </p:cNvPr>
          <p:cNvGraphicFramePr>
            <a:graphicFrameLocks noGrp="1"/>
          </p:cNvGraphicFramePr>
          <p:nvPr>
            <p:ph idx="1"/>
            <p:extLst>
              <p:ext uri="{D42A27DB-BD31-4B8C-83A1-F6EECF244321}">
                <p14:modId xmlns:p14="http://schemas.microsoft.com/office/powerpoint/2010/main" val="3239610950"/>
              </p:ext>
            </p:extLst>
          </p:nvPr>
        </p:nvGraphicFramePr>
        <p:xfrm>
          <a:off x="447675" y="1735138"/>
          <a:ext cx="11293475" cy="378301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50158395"/>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B43D1B8E-74E7-258E-C57A-054910A1B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C66951F9-AF3F-47B2-5AEC-9F48A16A0178}"/>
              </a:ext>
            </a:extLst>
          </p:cNvPr>
          <p:cNvSpPr>
            <a:spLocks noGrp="1"/>
          </p:cNvSpPr>
          <p:nvPr>
            <p:ph type="title"/>
          </p:nvPr>
        </p:nvSpPr>
        <p:spPr/>
        <p:txBody>
          <a:bodyPr/>
          <a:lstStyle/>
          <a:p>
            <a:r>
              <a:rPr lang="fr-FR"/>
              <a:t>Plan</a:t>
            </a:r>
          </a:p>
        </p:txBody>
      </p:sp>
      <p:sp>
        <p:nvSpPr>
          <p:cNvPr id="3" name="Content Placeholder 2">
            <a:extLst>
              <a:ext uri="{FF2B5EF4-FFF2-40B4-BE49-F238E27FC236}">
                <a16:creationId xmlns:a16="http://schemas.microsoft.com/office/drawing/2014/main" id="{0CFD1EB3-BA38-FB2B-6D4C-9D3D797DD159}"/>
              </a:ext>
            </a:extLst>
          </p:cNvPr>
          <p:cNvSpPr>
            <a:spLocks noGrp="1"/>
          </p:cNvSpPr>
          <p:nvPr>
            <p:ph idx="1"/>
          </p:nvPr>
        </p:nvSpPr>
        <p:spPr/>
        <p:txBody>
          <a:bodyPr/>
          <a:lstStyle/>
          <a:p>
            <a:r>
              <a:rPr lang="en-GB"/>
              <a:t>Brainstorm and make proposal.</a:t>
            </a:r>
          </a:p>
          <a:p>
            <a:r>
              <a:rPr lang="en-GB"/>
              <a:t>Analyse survey.</a:t>
            </a:r>
          </a:p>
          <a:p>
            <a:r>
              <a:rPr lang="en-GB"/>
              <a:t>Analyse  Data set.</a:t>
            </a:r>
          </a:p>
          <a:p>
            <a:r>
              <a:rPr lang="en-GB"/>
              <a:t>Extract Key data and insight.</a:t>
            </a:r>
          </a:p>
          <a:p>
            <a:r>
              <a:rPr lang="en-GB"/>
              <a:t>List and present result in doc</a:t>
            </a:r>
            <a:br>
              <a:rPr lang="en-GB"/>
            </a:br>
            <a:r>
              <a:rPr lang="en-GB"/>
              <a:t>and with a PPT.</a:t>
            </a:r>
          </a:p>
        </p:txBody>
      </p:sp>
      <p:pic>
        <p:nvPicPr>
          <p:cNvPr id="2050" name="Picture 2">
            <a:extLst>
              <a:ext uri="{FF2B5EF4-FFF2-40B4-BE49-F238E27FC236}">
                <a16:creationId xmlns:a16="http://schemas.microsoft.com/office/drawing/2014/main" id="{6B14D1B6-1BE5-5F9E-336E-2720E43A51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9550" y="1611120"/>
            <a:ext cx="7924085" cy="4031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154814"/>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colorful light&#10;&#10;Description automatically generated">
            <a:extLst>
              <a:ext uri="{FF2B5EF4-FFF2-40B4-BE49-F238E27FC236}">
                <a16:creationId xmlns:a16="http://schemas.microsoft.com/office/drawing/2014/main" id="{4D439606-FF6C-17BE-0A49-2990751FF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6" name="Title 1">
            <a:extLst>
              <a:ext uri="{FF2B5EF4-FFF2-40B4-BE49-F238E27FC236}">
                <a16:creationId xmlns:a16="http://schemas.microsoft.com/office/drawing/2014/main" id="{BA5C3A01-27FD-CBDB-6592-EED2E2D09F22}"/>
              </a:ext>
            </a:extLst>
          </p:cNvPr>
          <p:cNvSpPr>
            <a:spLocks noGrp="1"/>
          </p:cNvSpPr>
          <p:nvPr>
            <p:ph type="title"/>
          </p:nvPr>
        </p:nvSpPr>
        <p:spPr>
          <a:xfrm>
            <a:off x="448056" y="388800"/>
            <a:ext cx="11301984" cy="1141200"/>
          </a:xfrm>
        </p:spPr>
        <p:txBody>
          <a:bodyPr/>
          <a:lstStyle/>
          <a:p>
            <a:r>
              <a:rPr lang="fr-FR"/>
              <a:t>Netflix </a:t>
            </a:r>
            <a:r>
              <a:rPr lang="fr-FR" err="1"/>
              <a:t>analytics</a:t>
            </a:r>
            <a:endParaRPr lang="en-US"/>
          </a:p>
        </p:txBody>
      </p:sp>
      <p:graphicFrame>
        <p:nvGraphicFramePr>
          <p:cNvPr id="19" name="Graphique 18">
            <a:extLst>
              <a:ext uri="{FF2B5EF4-FFF2-40B4-BE49-F238E27FC236}">
                <a16:creationId xmlns:a16="http://schemas.microsoft.com/office/drawing/2014/main" id="{FF1B74A8-3606-A3BA-D589-F1A894986B32}"/>
              </a:ext>
            </a:extLst>
          </p:cNvPr>
          <p:cNvGraphicFramePr/>
          <p:nvPr>
            <p:extLst>
              <p:ext uri="{D42A27DB-BD31-4B8C-83A1-F6EECF244321}">
                <p14:modId xmlns:p14="http://schemas.microsoft.com/office/powerpoint/2010/main" val="2960685899"/>
              </p:ext>
            </p:extLst>
          </p:nvPr>
        </p:nvGraphicFramePr>
        <p:xfrm>
          <a:off x="1040598" y="1164657"/>
          <a:ext cx="4359976" cy="49666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Graphique 22">
            <a:extLst>
              <a:ext uri="{FF2B5EF4-FFF2-40B4-BE49-F238E27FC236}">
                <a16:creationId xmlns:a16="http://schemas.microsoft.com/office/drawing/2014/main" id="{5B85E2BD-4A94-02D4-2BA1-FE1AA2A56FC7}"/>
              </a:ext>
            </a:extLst>
          </p:cNvPr>
          <p:cNvGraphicFramePr/>
          <p:nvPr>
            <p:extLst>
              <p:ext uri="{D42A27DB-BD31-4B8C-83A1-F6EECF244321}">
                <p14:modId xmlns:p14="http://schemas.microsoft.com/office/powerpoint/2010/main" val="4060708158"/>
              </p:ext>
            </p:extLst>
          </p:nvPr>
        </p:nvGraphicFramePr>
        <p:xfrm>
          <a:off x="5630780" y="1164657"/>
          <a:ext cx="5566476" cy="496663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620642605"/>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BAC8"/>
        </a:solidFill>
        <a:effectLst/>
      </p:bgPr>
    </p:bg>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B43D1B8E-74E7-258E-C57A-054910A1B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C66951F9-AF3F-47B2-5AEC-9F48A16A0178}"/>
              </a:ext>
            </a:extLst>
          </p:cNvPr>
          <p:cNvSpPr>
            <a:spLocks noGrp="1"/>
          </p:cNvSpPr>
          <p:nvPr>
            <p:ph type="title"/>
          </p:nvPr>
        </p:nvSpPr>
        <p:spPr/>
        <p:txBody>
          <a:bodyPr/>
          <a:lstStyle/>
          <a:p>
            <a:r>
              <a:rPr lang="fr-FR"/>
              <a:t>Netflix Analytics</a:t>
            </a:r>
            <a:endParaRPr lang="en-US"/>
          </a:p>
        </p:txBody>
      </p:sp>
      <p:graphicFrame>
        <p:nvGraphicFramePr>
          <p:cNvPr id="6" name="Graphique 5">
            <a:extLst>
              <a:ext uri="{FF2B5EF4-FFF2-40B4-BE49-F238E27FC236}">
                <a16:creationId xmlns:a16="http://schemas.microsoft.com/office/drawing/2014/main" id="{BEA3EF9F-EA7B-E6F1-1D8D-E623705CAD2E}"/>
              </a:ext>
            </a:extLst>
          </p:cNvPr>
          <p:cNvGraphicFramePr/>
          <p:nvPr>
            <p:extLst>
              <p:ext uri="{D42A27DB-BD31-4B8C-83A1-F6EECF244321}">
                <p14:modId xmlns:p14="http://schemas.microsoft.com/office/powerpoint/2010/main" val="2614239631"/>
              </p:ext>
            </p:extLst>
          </p:nvPr>
        </p:nvGraphicFramePr>
        <p:xfrm>
          <a:off x="441960" y="731520"/>
          <a:ext cx="11082528" cy="364845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Tableau 6">
            <a:extLst>
              <a:ext uri="{FF2B5EF4-FFF2-40B4-BE49-F238E27FC236}">
                <a16:creationId xmlns:a16="http://schemas.microsoft.com/office/drawing/2014/main" id="{5BC515FE-6DD2-BA00-3AD8-5A154E9F553F}"/>
              </a:ext>
            </a:extLst>
          </p:cNvPr>
          <p:cNvGraphicFramePr>
            <a:graphicFrameLocks noGrp="1"/>
          </p:cNvGraphicFramePr>
          <p:nvPr>
            <p:extLst>
              <p:ext uri="{D42A27DB-BD31-4B8C-83A1-F6EECF244321}">
                <p14:modId xmlns:p14="http://schemas.microsoft.com/office/powerpoint/2010/main" val="3905136020"/>
              </p:ext>
            </p:extLst>
          </p:nvPr>
        </p:nvGraphicFramePr>
        <p:xfrm>
          <a:off x="553212" y="4521528"/>
          <a:ext cx="11082528" cy="2103120"/>
        </p:xfrm>
        <a:graphic>
          <a:graphicData uri="http://schemas.openxmlformats.org/drawingml/2006/table">
            <a:tbl>
              <a:tblPr firstRow="1" bandRow="1">
                <a:tableStyleId>{5C22544A-7EE6-4342-B048-85BDC9FD1C3A}</a:tableStyleId>
              </a:tblPr>
              <a:tblGrid>
                <a:gridCol w="2770632">
                  <a:extLst>
                    <a:ext uri="{9D8B030D-6E8A-4147-A177-3AD203B41FA5}">
                      <a16:colId xmlns:a16="http://schemas.microsoft.com/office/drawing/2014/main" val="1868626990"/>
                    </a:ext>
                  </a:extLst>
                </a:gridCol>
                <a:gridCol w="2770632">
                  <a:extLst>
                    <a:ext uri="{9D8B030D-6E8A-4147-A177-3AD203B41FA5}">
                      <a16:colId xmlns:a16="http://schemas.microsoft.com/office/drawing/2014/main" val="2678398865"/>
                    </a:ext>
                  </a:extLst>
                </a:gridCol>
                <a:gridCol w="2770632">
                  <a:extLst>
                    <a:ext uri="{9D8B030D-6E8A-4147-A177-3AD203B41FA5}">
                      <a16:colId xmlns:a16="http://schemas.microsoft.com/office/drawing/2014/main" val="1688865533"/>
                    </a:ext>
                  </a:extLst>
                </a:gridCol>
                <a:gridCol w="2770632">
                  <a:extLst>
                    <a:ext uri="{9D8B030D-6E8A-4147-A177-3AD203B41FA5}">
                      <a16:colId xmlns:a16="http://schemas.microsoft.com/office/drawing/2014/main" val="3740953425"/>
                    </a:ext>
                  </a:extLst>
                </a:gridCol>
              </a:tblGrid>
              <a:tr h="487664">
                <a:tc>
                  <a:txBody>
                    <a:bodyPr/>
                    <a:lstStyle/>
                    <a:p>
                      <a:r>
                        <a:rPr lang="fr-FR"/>
                        <a:t>Title</a:t>
                      </a:r>
                    </a:p>
                    <a:p>
                      <a:endParaRPr lang="fr-FR"/>
                    </a:p>
                  </a:txBody>
                  <a:tcPr>
                    <a:solidFill>
                      <a:schemeClr val="accent5"/>
                    </a:solidFill>
                  </a:tcPr>
                </a:tc>
                <a:tc>
                  <a:txBody>
                    <a:bodyPr/>
                    <a:lstStyle/>
                    <a:p>
                      <a:r>
                        <a:rPr lang="fr-FR"/>
                        <a:t>Hours Viewed</a:t>
                      </a:r>
                    </a:p>
                  </a:txBody>
                  <a:tcPr>
                    <a:solidFill>
                      <a:schemeClr val="accent5"/>
                    </a:solidFill>
                  </a:tcPr>
                </a:tc>
                <a:tc>
                  <a:txBody>
                    <a:bodyPr/>
                    <a:lstStyle/>
                    <a:p>
                      <a:r>
                        <a:rPr lang="fr-FR"/>
                        <a:t>Runtime</a:t>
                      </a:r>
                    </a:p>
                  </a:txBody>
                  <a:tcPr>
                    <a:solidFill>
                      <a:schemeClr val="accent5"/>
                    </a:solidFill>
                  </a:tcPr>
                </a:tc>
                <a:tc>
                  <a:txBody>
                    <a:bodyPr/>
                    <a:lstStyle/>
                    <a:p>
                      <a:r>
                        <a:rPr lang="fr-FR"/>
                        <a:t>Views</a:t>
                      </a:r>
                    </a:p>
                  </a:txBody>
                  <a:tcPr>
                    <a:solidFill>
                      <a:schemeClr val="accent5"/>
                    </a:solidFill>
                  </a:tcPr>
                </a:tc>
                <a:extLst>
                  <a:ext uri="{0D108BD9-81ED-4DB2-BD59-A6C34878D82A}">
                    <a16:rowId xmlns:a16="http://schemas.microsoft.com/office/drawing/2014/main" val="1247533202"/>
                  </a:ext>
                </a:extLst>
              </a:tr>
              <a:tr h="333005">
                <a:tc>
                  <a:txBody>
                    <a:bodyPr/>
                    <a:lstStyle/>
                    <a:p>
                      <a:r>
                        <a:rPr lang="fr-FR"/>
                        <a:t>Red Notice</a:t>
                      </a:r>
                    </a:p>
                  </a:txBody>
                  <a:tcPr/>
                </a:tc>
                <a:tc>
                  <a:txBody>
                    <a:bodyPr/>
                    <a:lstStyle/>
                    <a:p>
                      <a:r>
                        <a:rPr lang="fr-FR"/>
                        <a:t>454,200,000</a:t>
                      </a:r>
                    </a:p>
                  </a:txBody>
                  <a:tcPr/>
                </a:tc>
                <a:tc>
                  <a:txBody>
                    <a:bodyPr/>
                    <a:lstStyle/>
                    <a:p>
                      <a:r>
                        <a:rPr lang="fr-FR"/>
                        <a:t>1:58</a:t>
                      </a:r>
                    </a:p>
                  </a:txBody>
                  <a:tcPr/>
                </a:tc>
                <a:tc>
                  <a:txBody>
                    <a:bodyPr/>
                    <a:lstStyle/>
                    <a:p>
                      <a:r>
                        <a:rPr lang="en-US" sz="1800" b="0" i="0" kern="1200">
                          <a:solidFill>
                            <a:schemeClr val="dk1"/>
                          </a:solidFill>
                          <a:effectLst/>
                          <a:latin typeface="+mn-lt"/>
                          <a:ea typeface="+mn-ea"/>
                          <a:cs typeface="+mn-cs"/>
                        </a:rPr>
                        <a:t>230,900,000</a:t>
                      </a:r>
                      <a:endParaRPr lang="fr-FR"/>
                    </a:p>
                  </a:txBody>
                  <a:tcPr/>
                </a:tc>
                <a:extLst>
                  <a:ext uri="{0D108BD9-81ED-4DB2-BD59-A6C34878D82A}">
                    <a16:rowId xmlns:a16="http://schemas.microsoft.com/office/drawing/2014/main" val="1444461943"/>
                  </a:ext>
                </a:extLst>
              </a:tr>
              <a:tr h="333005">
                <a:tc>
                  <a:txBody>
                    <a:bodyPr/>
                    <a:lstStyle/>
                    <a:p>
                      <a:r>
                        <a:rPr lang="fr-FR"/>
                        <a:t>Don’t Look Up</a:t>
                      </a:r>
                    </a:p>
                  </a:txBody>
                  <a:tcPr/>
                </a:tc>
                <a:tc>
                  <a:txBody>
                    <a:bodyPr/>
                    <a:lstStyle/>
                    <a:p>
                      <a:r>
                        <a:rPr lang="fr-FR"/>
                        <a:t>408,600,000</a:t>
                      </a:r>
                    </a:p>
                  </a:txBody>
                  <a:tcPr/>
                </a:tc>
                <a:tc>
                  <a:txBody>
                    <a:bodyPr/>
                    <a:lstStyle/>
                    <a:p>
                      <a:r>
                        <a:rPr lang="fr-FR"/>
                        <a:t>2:23</a:t>
                      </a:r>
                    </a:p>
                  </a:txBody>
                  <a:tcPr/>
                </a:tc>
                <a:tc>
                  <a:txBody>
                    <a:bodyPr/>
                    <a:lstStyle/>
                    <a:p>
                      <a:r>
                        <a:rPr lang="en-US" sz="1800" b="0" i="0" kern="1200">
                          <a:solidFill>
                            <a:schemeClr val="dk1"/>
                          </a:solidFill>
                          <a:effectLst/>
                          <a:latin typeface="+mn-lt"/>
                          <a:ea typeface="+mn-ea"/>
                          <a:cs typeface="+mn-cs"/>
                        </a:rPr>
                        <a:t>171,400,000</a:t>
                      </a:r>
                      <a:endParaRPr lang="fr-FR"/>
                    </a:p>
                  </a:txBody>
                  <a:tcPr/>
                </a:tc>
                <a:extLst>
                  <a:ext uri="{0D108BD9-81ED-4DB2-BD59-A6C34878D82A}">
                    <a16:rowId xmlns:a16="http://schemas.microsoft.com/office/drawing/2014/main" val="818698699"/>
                  </a:ext>
                </a:extLst>
              </a:tr>
              <a:tr h="333005">
                <a:tc>
                  <a:txBody>
                    <a:bodyPr/>
                    <a:lstStyle/>
                    <a:p>
                      <a:r>
                        <a:rPr lang="fr-FR"/>
                        <a:t>The Adam Project</a:t>
                      </a:r>
                    </a:p>
                  </a:txBody>
                  <a:tcPr/>
                </a:tc>
                <a:tc>
                  <a:txBody>
                    <a:bodyPr/>
                    <a:lstStyle/>
                    <a:p>
                      <a:r>
                        <a:rPr lang="fr-FR"/>
                        <a:t>281,000,000</a:t>
                      </a:r>
                    </a:p>
                  </a:txBody>
                  <a:tcPr/>
                </a:tc>
                <a:tc>
                  <a:txBody>
                    <a:bodyPr/>
                    <a:lstStyle/>
                    <a:p>
                      <a:r>
                        <a:rPr lang="fr-FR"/>
                        <a:t>1:47</a:t>
                      </a:r>
                    </a:p>
                  </a:txBody>
                  <a:tcPr/>
                </a:tc>
                <a:tc>
                  <a:txBody>
                    <a:bodyPr/>
                    <a:lstStyle/>
                    <a:p>
                      <a:r>
                        <a:rPr lang="en-US" sz="1800" b="0" i="0" kern="1200">
                          <a:solidFill>
                            <a:schemeClr val="dk1"/>
                          </a:solidFill>
                          <a:effectLst/>
                          <a:latin typeface="+mn-lt"/>
                          <a:ea typeface="+mn-ea"/>
                          <a:cs typeface="+mn-cs"/>
                        </a:rPr>
                        <a:t>157,600,000</a:t>
                      </a:r>
                      <a:endParaRPr lang="fr-FR"/>
                    </a:p>
                  </a:txBody>
                  <a:tcPr/>
                </a:tc>
                <a:extLst>
                  <a:ext uri="{0D108BD9-81ED-4DB2-BD59-A6C34878D82A}">
                    <a16:rowId xmlns:a16="http://schemas.microsoft.com/office/drawing/2014/main" val="540755031"/>
                  </a:ext>
                </a:extLst>
              </a:tr>
              <a:tr h="333005">
                <a:tc>
                  <a:txBody>
                    <a:bodyPr/>
                    <a:lstStyle/>
                    <a:p>
                      <a:r>
                        <a:rPr lang="fr-FR"/>
                        <a:t>Bird Box</a:t>
                      </a:r>
                    </a:p>
                  </a:txBody>
                  <a:tcPr/>
                </a:tc>
                <a:tc>
                  <a:txBody>
                    <a:bodyPr/>
                    <a:lstStyle/>
                    <a:p>
                      <a:r>
                        <a:rPr lang="fr-FR"/>
                        <a:t>325,300,000</a:t>
                      </a:r>
                    </a:p>
                  </a:txBody>
                  <a:tcPr/>
                </a:tc>
                <a:tc>
                  <a:txBody>
                    <a:bodyPr/>
                    <a:lstStyle/>
                    <a:p>
                      <a:r>
                        <a:rPr lang="fr-FR"/>
                        <a:t>2:04</a:t>
                      </a:r>
                    </a:p>
                  </a:txBody>
                  <a:tcPr/>
                </a:tc>
                <a:tc>
                  <a:txBody>
                    <a:bodyPr/>
                    <a:lstStyle/>
                    <a:p>
                      <a:r>
                        <a:rPr lang="en-US" sz="1800" b="0" i="0" kern="1200">
                          <a:solidFill>
                            <a:schemeClr val="dk1"/>
                          </a:solidFill>
                          <a:effectLst/>
                          <a:latin typeface="+mn-lt"/>
                          <a:ea typeface="+mn-ea"/>
                          <a:cs typeface="+mn-cs"/>
                        </a:rPr>
                        <a:t>157,400,000</a:t>
                      </a:r>
                      <a:endParaRPr lang="fr-FR"/>
                    </a:p>
                  </a:txBody>
                  <a:tcPr/>
                </a:tc>
                <a:extLst>
                  <a:ext uri="{0D108BD9-81ED-4DB2-BD59-A6C34878D82A}">
                    <a16:rowId xmlns:a16="http://schemas.microsoft.com/office/drawing/2014/main" val="2618516802"/>
                  </a:ext>
                </a:extLst>
              </a:tr>
            </a:tbl>
          </a:graphicData>
        </a:graphic>
      </p:graphicFrame>
    </p:spTree>
    <p:extLst>
      <p:ext uri="{BB962C8B-B14F-4D97-AF65-F5344CB8AC3E}">
        <p14:creationId xmlns:p14="http://schemas.microsoft.com/office/powerpoint/2010/main" val="2760865832"/>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13" name="Subtitle 12">
            <a:extLst>
              <a:ext uri="{FF2B5EF4-FFF2-40B4-BE49-F238E27FC236}">
                <a16:creationId xmlns:a16="http://schemas.microsoft.com/office/drawing/2014/main" id="{211AC2A2-D68D-A0A6-3533-51AF7DCD044A}"/>
              </a:ext>
            </a:extLst>
          </p:cNvPr>
          <p:cNvSpPr>
            <a:spLocks noGrp="1"/>
          </p:cNvSpPr>
          <p:nvPr>
            <p:ph type="subTitle" idx="1"/>
          </p:nvPr>
        </p:nvSpPr>
        <p:spPr>
          <a:xfrm>
            <a:off x="448056" y="1418492"/>
            <a:ext cx="11292840" cy="4534252"/>
          </a:xfrm>
        </p:spPr>
        <p:txBody>
          <a:bodyPr/>
          <a:lstStyle/>
          <a:p>
            <a:pPr marL="342900" indent="-342900">
              <a:buFontTx/>
              <a:buChar char="-"/>
            </a:pPr>
            <a:r>
              <a:rPr lang="en-GB" dirty="0"/>
              <a:t>Impact of the duration of content on audience. For example, we can help to determine what type of movie streaming platform should provide.</a:t>
            </a:r>
          </a:p>
          <a:p>
            <a:pPr marL="342900" indent="-342900">
              <a:buFontTx/>
              <a:buChar char="-"/>
            </a:pPr>
            <a:r>
              <a:rPr lang="en-GB" dirty="0"/>
              <a:t>What type of movie they should showcase based on the moment of the day (horror Friday night, etc..).</a:t>
            </a:r>
          </a:p>
          <a:p>
            <a:pPr marL="342900" indent="-342900">
              <a:buFontTx/>
              <a:buChar char="-"/>
            </a:pPr>
            <a:r>
              <a:rPr lang="en-GB" dirty="0"/>
              <a:t>More simply, what kind of movie customer enjoy the most based on rating.</a:t>
            </a:r>
          </a:p>
          <a:p>
            <a:pPr marL="342900" indent="-342900">
              <a:buFontTx/>
              <a:buChar char="-"/>
            </a:pPr>
            <a:endParaRPr lang="en-GB" dirty="0"/>
          </a:p>
        </p:txBody>
      </p:sp>
      <p:sp>
        <p:nvSpPr>
          <p:cNvPr id="14" name="Title 1">
            <a:extLst>
              <a:ext uri="{FF2B5EF4-FFF2-40B4-BE49-F238E27FC236}">
                <a16:creationId xmlns:a16="http://schemas.microsoft.com/office/drawing/2014/main" id="{72D8E578-5079-C8E1-D73C-9CD2FAC04F10}"/>
              </a:ext>
            </a:extLst>
          </p:cNvPr>
          <p:cNvSpPr txBox="1">
            <a:spLocks/>
          </p:cNvSpPr>
          <p:nvPr/>
        </p:nvSpPr>
        <p:spPr>
          <a:xfrm>
            <a:off x="448056" y="277292"/>
            <a:ext cx="11301984" cy="480697"/>
          </a:xfrm>
          <a:prstGeom prst="rect">
            <a:avLst/>
          </a:prstGeom>
        </p:spPr>
        <p:txBody>
          <a:bodyPr vert="horz" lIns="0" tIns="0" rIns="0" bIns="0" rtlCol="0" anchor="b">
            <a:normAutofit/>
          </a:bodyPr>
          <a:lstStyle>
            <a:lvl1pPr algn="l" defTabSz="914400" rtl="0" eaLnBrk="1" latinLnBrk="0" hangingPunct="1">
              <a:lnSpc>
                <a:spcPct val="90000"/>
              </a:lnSpc>
              <a:spcBef>
                <a:spcPct val="0"/>
              </a:spcBef>
              <a:buNone/>
              <a:defRPr sz="6400" i="1" kern="1200">
                <a:solidFill>
                  <a:schemeClr val="tx2"/>
                </a:solidFill>
                <a:latin typeface="+mj-lt"/>
                <a:ea typeface="+mj-ea"/>
                <a:cs typeface="+mj-cs"/>
              </a:defRPr>
            </a:lvl1pPr>
          </a:lstStyle>
          <a:p>
            <a:r>
              <a:rPr lang="en-GB" sz="3200"/>
              <a:t>Some insight</a:t>
            </a:r>
            <a:endParaRPr lang="fr-FR" sz="3200"/>
          </a:p>
        </p:txBody>
      </p:sp>
    </p:spTree>
    <p:extLst>
      <p:ext uri="{BB962C8B-B14F-4D97-AF65-F5344CB8AC3E}">
        <p14:creationId xmlns:p14="http://schemas.microsoft.com/office/powerpoint/2010/main" val="3929281016"/>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4B19928B-F2BB-45E4-CF6D-569971C877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95F609B-6BA6-1C10-F008-40E6459DF4CB}"/>
              </a:ext>
            </a:extLst>
          </p:cNvPr>
          <p:cNvSpPr>
            <a:spLocks noGrp="1"/>
          </p:cNvSpPr>
          <p:nvPr>
            <p:ph type="title"/>
          </p:nvPr>
        </p:nvSpPr>
        <p:spPr/>
        <p:txBody>
          <a:bodyPr>
            <a:normAutofit/>
          </a:bodyPr>
          <a:lstStyle/>
          <a:p>
            <a:r>
              <a:rPr lang="en-GB" sz="6000"/>
              <a:t>Conclusion</a:t>
            </a:r>
          </a:p>
        </p:txBody>
      </p:sp>
      <p:sp>
        <p:nvSpPr>
          <p:cNvPr id="3" name="Content Placeholder 2">
            <a:extLst>
              <a:ext uri="{FF2B5EF4-FFF2-40B4-BE49-F238E27FC236}">
                <a16:creationId xmlns:a16="http://schemas.microsoft.com/office/drawing/2014/main" id="{8F50CDBF-67C7-A34D-D1F1-B3157CDC0115}"/>
              </a:ext>
            </a:extLst>
          </p:cNvPr>
          <p:cNvSpPr>
            <a:spLocks noGrp="1"/>
          </p:cNvSpPr>
          <p:nvPr>
            <p:ph idx="1"/>
          </p:nvPr>
        </p:nvSpPr>
        <p:spPr/>
        <p:txBody>
          <a:bodyPr>
            <a:normAutofit fontScale="92500" lnSpcReduction="10000"/>
          </a:bodyPr>
          <a:lstStyle/>
          <a:p>
            <a:r>
              <a:rPr lang="en-US"/>
              <a:t>In conclusion, our proposed project focuses on leveraging big data analysis on Netflix datasets to glean valuable insights into user preferences and viewing trends. By selecting this dataset, we aim to comprehensively explore various aspects of Netflix content, including movie details such as directors, publication dates, durations, ratings, casts, and genres.</a:t>
            </a:r>
          </a:p>
          <a:p>
            <a:r>
              <a:rPr lang="en-US"/>
              <a:t>Key areas of investigation include the impact of content duration on audience engagement, optimal movie genres for different times of the day, and identifying the most popular movie types based on user ratings. By presenting our findings through comprehensive documentation and presentations, we aim to provide actionable insights for streaming platforms to enhance their content offerings and improve user satisfaction.</a:t>
            </a:r>
          </a:p>
          <a:p>
            <a:r>
              <a:rPr lang="en-US"/>
              <a:t>Overall, our project aims to uncover valuable insights that can inform strategic decision-making in the entertainment industry, ultimately enhancing the user experience and driving platform success.</a:t>
            </a:r>
          </a:p>
        </p:txBody>
      </p:sp>
    </p:spTree>
    <p:extLst>
      <p:ext uri="{BB962C8B-B14F-4D97-AF65-F5344CB8AC3E}">
        <p14:creationId xmlns:p14="http://schemas.microsoft.com/office/powerpoint/2010/main" val="4282239156"/>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1C424C8E-5497-DE38-1880-D058782A79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0EC600A8-25CD-AC39-11D6-4FF64E88D183}"/>
              </a:ext>
            </a:extLst>
          </p:cNvPr>
          <p:cNvSpPr>
            <a:spLocks noGrp="1"/>
          </p:cNvSpPr>
          <p:nvPr>
            <p:ph type="title"/>
          </p:nvPr>
        </p:nvSpPr>
        <p:spPr/>
        <p:txBody>
          <a:bodyPr>
            <a:normAutofit/>
          </a:bodyPr>
          <a:lstStyle/>
          <a:p>
            <a:r>
              <a:rPr lang="en-GB" sz="4000" i="0">
                <a:latin typeface="Times New Roman"/>
                <a:cs typeface="Times New Roman"/>
              </a:rPr>
              <a:t>Agenda</a:t>
            </a:r>
            <a:endParaRPr lang="en-GB" sz="4000">
              <a:latin typeface="Times New Roman"/>
              <a:cs typeface="Times New Roman"/>
            </a:endParaRPr>
          </a:p>
        </p:txBody>
      </p:sp>
      <p:sp>
        <p:nvSpPr>
          <p:cNvPr id="3" name="Content Placeholder 2">
            <a:extLst>
              <a:ext uri="{FF2B5EF4-FFF2-40B4-BE49-F238E27FC236}">
                <a16:creationId xmlns:a16="http://schemas.microsoft.com/office/drawing/2014/main" id="{69FA16DD-5190-3462-E80D-559BD158B07E}"/>
              </a:ext>
            </a:extLst>
          </p:cNvPr>
          <p:cNvSpPr>
            <a:spLocks noGrp="1"/>
          </p:cNvSpPr>
          <p:nvPr>
            <p:ph idx="1"/>
          </p:nvPr>
        </p:nvSpPr>
        <p:spPr/>
        <p:txBody>
          <a:bodyPr>
            <a:normAutofit fontScale="77500" lnSpcReduction="20000"/>
          </a:bodyPr>
          <a:lstStyle/>
          <a:p>
            <a:r>
              <a:rPr lang="en-GB" sz="2800"/>
              <a:t>Why did we choose this dataset?</a:t>
            </a:r>
          </a:p>
          <a:p>
            <a:r>
              <a:rPr lang="en-GB" sz="2800"/>
              <a:t>How will we use It?</a:t>
            </a:r>
          </a:p>
          <a:p>
            <a:r>
              <a:rPr lang="en-GB" sz="2800"/>
              <a:t>Tools</a:t>
            </a:r>
          </a:p>
          <a:p>
            <a:r>
              <a:rPr lang="en-GB" sz="2800"/>
              <a:t>User Survey</a:t>
            </a:r>
          </a:p>
          <a:p>
            <a:r>
              <a:rPr lang="en-GB" sz="2800"/>
              <a:t>Netflix Analytics</a:t>
            </a:r>
          </a:p>
          <a:p>
            <a:r>
              <a:rPr lang="en-GB" sz="2800"/>
              <a:t>Insight</a:t>
            </a:r>
          </a:p>
          <a:p>
            <a:r>
              <a:rPr lang="en-GB" sz="2800"/>
              <a:t>Plan</a:t>
            </a:r>
          </a:p>
        </p:txBody>
      </p:sp>
    </p:spTree>
    <p:extLst>
      <p:ext uri="{BB962C8B-B14F-4D97-AF65-F5344CB8AC3E}">
        <p14:creationId xmlns:p14="http://schemas.microsoft.com/office/powerpoint/2010/main" val="2260212569"/>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826480B6-FEF0-BD7F-0586-EFD832006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D04E92E4-7001-2C30-9769-AB6D9ED4B207}"/>
              </a:ext>
            </a:extLst>
          </p:cNvPr>
          <p:cNvSpPr>
            <a:spLocks noGrp="1"/>
          </p:cNvSpPr>
          <p:nvPr>
            <p:ph type="title"/>
          </p:nvPr>
        </p:nvSpPr>
        <p:spPr/>
        <p:txBody>
          <a:bodyPr/>
          <a:lstStyle/>
          <a:p>
            <a:r>
              <a:rPr lang="en-GB"/>
              <a:t>Why did we choose this dataset?</a:t>
            </a:r>
          </a:p>
        </p:txBody>
      </p:sp>
      <p:sp>
        <p:nvSpPr>
          <p:cNvPr id="3" name="Content Placeholder 2">
            <a:extLst>
              <a:ext uri="{FF2B5EF4-FFF2-40B4-BE49-F238E27FC236}">
                <a16:creationId xmlns:a16="http://schemas.microsoft.com/office/drawing/2014/main" id="{0896B5E6-7459-C6BC-0F24-EAA4D28F12D1}"/>
              </a:ext>
            </a:extLst>
          </p:cNvPr>
          <p:cNvSpPr>
            <a:spLocks noGrp="1"/>
          </p:cNvSpPr>
          <p:nvPr>
            <p:ph idx="1"/>
          </p:nvPr>
        </p:nvSpPr>
        <p:spPr>
          <a:xfrm>
            <a:off x="450744" y="1125600"/>
            <a:ext cx="11293200" cy="3783013"/>
          </a:xfrm>
        </p:spPr>
        <p:txBody>
          <a:bodyPr/>
          <a:lstStyle/>
          <a:p>
            <a:r>
              <a:rPr lang="en-GB"/>
              <a:t>List All Netflix Movie, with their director, date published, duration, rating, cast, type.</a:t>
            </a:r>
          </a:p>
        </p:txBody>
      </p:sp>
      <p:pic>
        <p:nvPicPr>
          <p:cNvPr id="1026" name="Picture 2">
            <a:extLst>
              <a:ext uri="{FF2B5EF4-FFF2-40B4-BE49-F238E27FC236}">
                <a16:creationId xmlns:a16="http://schemas.microsoft.com/office/drawing/2014/main" id="{E8718D62-A3BF-3244-090C-93C03928D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04" y="2004957"/>
            <a:ext cx="11051192" cy="4141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753687"/>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3E905E4-EF0C-4890-85FA-2CF6EEF555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7C9F07-8F5D-F6BF-9FCB-9D499EC32229}"/>
              </a:ext>
            </a:extLst>
          </p:cNvPr>
          <p:cNvSpPr>
            <a:spLocks noGrp="1"/>
          </p:cNvSpPr>
          <p:nvPr>
            <p:ph type="title"/>
          </p:nvPr>
        </p:nvSpPr>
        <p:spPr>
          <a:xfrm>
            <a:off x="448056" y="388800"/>
            <a:ext cx="3452432" cy="860400"/>
          </a:xfrm>
        </p:spPr>
        <p:txBody>
          <a:bodyPr anchor="b">
            <a:normAutofit/>
          </a:bodyPr>
          <a:lstStyle/>
          <a:p>
            <a:r>
              <a:rPr lang="en-KR" i="0" dirty="0"/>
              <a:t>About dataset</a:t>
            </a:r>
          </a:p>
        </p:txBody>
      </p:sp>
      <p:cxnSp>
        <p:nvCxnSpPr>
          <p:cNvPr id="14" name="Straight Connector 13">
            <a:extLst>
              <a:ext uri="{FF2B5EF4-FFF2-40B4-BE49-F238E27FC236}">
                <a16:creationId xmlns:a16="http://schemas.microsoft.com/office/drawing/2014/main" id="{B32E796E-8D19-4926-B7B8-653B019390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1609200"/>
            <a:ext cx="3454116"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0432ADE7-2803-45A6-E378-EC103DF04EEB}"/>
              </a:ext>
            </a:extLst>
          </p:cNvPr>
          <p:cNvSpPr>
            <a:spLocks noGrp="1"/>
          </p:cNvSpPr>
          <p:nvPr>
            <p:ph idx="1"/>
          </p:nvPr>
        </p:nvSpPr>
        <p:spPr>
          <a:xfrm>
            <a:off x="448056" y="1944000"/>
            <a:ext cx="3452432" cy="4006800"/>
          </a:xfrm>
        </p:spPr>
        <p:txBody>
          <a:bodyPr>
            <a:normAutofit/>
          </a:bodyPr>
          <a:lstStyle/>
          <a:p>
            <a:r>
              <a:rPr lang="en-US" dirty="0"/>
              <a:t>It is the dataset from 2021</a:t>
            </a:r>
          </a:p>
          <a:p>
            <a:r>
              <a:rPr lang="en-US" dirty="0">
                <a:hlinkClick r:id="rId2"/>
              </a:rPr>
              <a:t>Here is the link to dataset</a:t>
            </a:r>
            <a:endParaRPr lang="en-US" dirty="0"/>
          </a:p>
          <a:p>
            <a:r>
              <a:rPr lang="en-US" dirty="0"/>
              <a:t>It is a synthetic dataset</a:t>
            </a:r>
          </a:p>
          <a:p>
            <a:endParaRPr lang="en-US" dirty="0"/>
          </a:p>
          <a:p>
            <a:endParaRPr lang="en-US" dirty="0"/>
          </a:p>
        </p:txBody>
      </p:sp>
      <p:pic>
        <p:nvPicPr>
          <p:cNvPr id="5" name="Content Placeholder 4">
            <a:extLst>
              <a:ext uri="{FF2B5EF4-FFF2-40B4-BE49-F238E27FC236}">
                <a16:creationId xmlns:a16="http://schemas.microsoft.com/office/drawing/2014/main" id="{4D8C7BF2-0590-CF69-313F-A79FA42C6882}"/>
              </a:ext>
            </a:extLst>
          </p:cNvPr>
          <p:cNvPicPr>
            <a:picLocks noChangeAspect="1"/>
          </p:cNvPicPr>
          <p:nvPr/>
        </p:nvPicPr>
        <p:blipFill>
          <a:blip r:embed="rId3"/>
          <a:stretch>
            <a:fillRect/>
          </a:stretch>
        </p:blipFill>
        <p:spPr>
          <a:xfrm>
            <a:off x="4367213" y="1100309"/>
            <a:ext cx="7381375" cy="4207381"/>
          </a:xfrm>
          <a:prstGeom prst="rect">
            <a:avLst/>
          </a:prstGeom>
        </p:spPr>
      </p:pic>
    </p:spTree>
    <p:extLst>
      <p:ext uri="{BB962C8B-B14F-4D97-AF65-F5344CB8AC3E}">
        <p14:creationId xmlns:p14="http://schemas.microsoft.com/office/powerpoint/2010/main" val="3882951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CFC294A-7FF8-4114-B0AD-F3B7F15EFC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05D057-CAE0-A39B-92F0-1227620D730D}"/>
              </a:ext>
            </a:extLst>
          </p:cNvPr>
          <p:cNvSpPr>
            <a:spLocks noGrp="1"/>
          </p:cNvSpPr>
          <p:nvPr>
            <p:ph type="title"/>
          </p:nvPr>
        </p:nvSpPr>
        <p:spPr>
          <a:xfrm>
            <a:off x="448056" y="226800"/>
            <a:ext cx="11301984" cy="984885"/>
          </a:xfrm>
        </p:spPr>
        <p:txBody>
          <a:bodyPr>
            <a:normAutofit/>
          </a:bodyPr>
          <a:lstStyle/>
          <a:p>
            <a:r>
              <a:rPr lang="en-KR" sz="6400" i="0"/>
              <a:t>Feedbacks from project proposal:</a:t>
            </a:r>
          </a:p>
        </p:txBody>
      </p:sp>
      <p:cxnSp>
        <p:nvCxnSpPr>
          <p:cNvPr id="11" name="Straight Connector 10">
            <a:extLst>
              <a:ext uri="{FF2B5EF4-FFF2-40B4-BE49-F238E27FC236}">
                <a16:creationId xmlns:a16="http://schemas.microsoft.com/office/drawing/2014/main" id="{493FE3F6-2B23-4E4E-AA49-C212646DC7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9400" y="16092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a:extLst>
              <a:ext uri="{FF2B5EF4-FFF2-40B4-BE49-F238E27FC236}">
                <a16:creationId xmlns:a16="http://schemas.microsoft.com/office/drawing/2014/main" id="{E8812D2B-9C29-16CC-2DB2-22C4B188D5A4}"/>
              </a:ext>
            </a:extLst>
          </p:cNvPr>
          <p:cNvGraphicFramePr>
            <a:graphicFrameLocks noGrp="1"/>
          </p:cNvGraphicFramePr>
          <p:nvPr>
            <p:ph idx="1"/>
            <p:extLst>
              <p:ext uri="{D42A27DB-BD31-4B8C-83A1-F6EECF244321}">
                <p14:modId xmlns:p14="http://schemas.microsoft.com/office/powerpoint/2010/main" val="2354342504"/>
              </p:ext>
            </p:extLst>
          </p:nvPr>
        </p:nvGraphicFramePr>
        <p:xfrm>
          <a:off x="450000" y="2059200"/>
          <a:ext cx="11293475" cy="37830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5160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453C5E75-146C-9EE9-DA2C-A11D2AA689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C000EB7-CD66-C940-9D5A-6BF9E6B3348C}"/>
              </a:ext>
            </a:extLst>
          </p:cNvPr>
          <p:cNvSpPr>
            <a:spLocks noGrp="1"/>
          </p:cNvSpPr>
          <p:nvPr>
            <p:ph type="title"/>
          </p:nvPr>
        </p:nvSpPr>
        <p:spPr/>
        <p:txBody>
          <a:bodyPr/>
          <a:lstStyle/>
          <a:p>
            <a:r>
              <a:rPr lang="en-GB"/>
              <a:t>How will we use It?</a:t>
            </a:r>
            <a:br>
              <a:rPr lang="en-GB"/>
            </a:br>
            <a:endParaRPr lang="fr-FR"/>
          </a:p>
        </p:txBody>
      </p:sp>
      <p:sp>
        <p:nvSpPr>
          <p:cNvPr id="3" name="Content Placeholder 2">
            <a:extLst>
              <a:ext uri="{FF2B5EF4-FFF2-40B4-BE49-F238E27FC236}">
                <a16:creationId xmlns:a16="http://schemas.microsoft.com/office/drawing/2014/main" id="{A74B9FDA-040A-9450-778C-E97C7D535309}"/>
              </a:ext>
            </a:extLst>
          </p:cNvPr>
          <p:cNvSpPr>
            <a:spLocks noGrp="1"/>
          </p:cNvSpPr>
          <p:nvPr>
            <p:ph idx="1"/>
          </p:nvPr>
        </p:nvSpPr>
        <p:spPr/>
        <p:txBody>
          <a:bodyPr/>
          <a:lstStyle/>
          <a:p>
            <a:r>
              <a:rPr lang="en-GB"/>
              <a:t>Want to show some routine and trend of Netflix user.</a:t>
            </a:r>
          </a:p>
          <a:p>
            <a:r>
              <a:rPr lang="en-GB"/>
              <a:t>Extract and sort data on movie rating, to understand what type of movie are like.</a:t>
            </a:r>
          </a:p>
          <a:p>
            <a:endParaRPr lang="fr-FR"/>
          </a:p>
        </p:txBody>
      </p:sp>
      <p:pic>
        <p:nvPicPr>
          <p:cNvPr id="5" name="Picture 4" descr="A screen shot of a movie&#10;&#10;Description automatically generated">
            <a:extLst>
              <a:ext uri="{FF2B5EF4-FFF2-40B4-BE49-F238E27FC236}">
                <a16:creationId xmlns:a16="http://schemas.microsoft.com/office/drawing/2014/main" id="{F0401A9F-4349-F5E6-38F5-6820BE7FEC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751" y="2671320"/>
            <a:ext cx="7107810" cy="3998143"/>
          </a:xfrm>
          <a:prstGeom prst="rect">
            <a:avLst/>
          </a:prstGeom>
        </p:spPr>
      </p:pic>
    </p:spTree>
    <p:extLst>
      <p:ext uri="{BB962C8B-B14F-4D97-AF65-F5344CB8AC3E}">
        <p14:creationId xmlns:p14="http://schemas.microsoft.com/office/powerpoint/2010/main" val="2346166014"/>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colorful light&#10;&#10;Description automatically generated">
            <a:extLst>
              <a:ext uri="{FF2B5EF4-FFF2-40B4-BE49-F238E27FC236}">
                <a16:creationId xmlns:a16="http://schemas.microsoft.com/office/drawing/2014/main" id="{4D439606-FF6C-17BE-0A49-2990751FF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DC92B18-862C-DE00-C8DE-01C7DC473ECC}"/>
              </a:ext>
            </a:extLst>
          </p:cNvPr>
          <p:cNvSpPr>
            <a:spLocks noGrp="1"/>
          </p:cNvSpPr>
          <p:nvPr>
            <p:ph type="title"/>
          </p:nvPr>
        </p:nvSpPr>
        <p:spPr/>
        <p:txBody>
          <a:bodyPr/>
          <a:lstStyle/>
          <a:p>
            <a:r>
              <a:rPr lang="fr-FR"/>
              <a:t>Tools</a:t>
            </a:r>
          </a:p>
        </p:txBody>
      </p:sp>
      <p:pic>
        <p:nvPicPr>
          <p:cNvPr id="5" name="Content Placeholder 4" descr="A green square with white x on it&#10;&#10;Description automatically generated">
            <a:extLst>
              <a:ext uri="{FF2B5EF4-FFF2-40B4-BE49-F238E27FC236}">
                <a16:creationId xmlns:a16="http://schemas.microsoft.com/office/drawing/2014/main" id="{6308E702-C30B-A23D-556B-C3F029D0E3C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3527" y="909373"/>
            <a:ext cx="1249614" cy="1141200"/>
          </a:xfrm>
        </p:spPr>
      </p:pic>
      <p:pic>
        <p:nvPicPr>
          <p:cNvPr id="7" name="Picture 6" descr="A green and black logo&#10;&#10;Description automatically generated">
            <a:extLst>
              <a:ext uri="{FF2B5EF4-FFF2-40B4-BE49-F238E27FC236}">
                <a16:creationId xmlns:a16="http://schemas.microsoft.com/office/drawing/2014/main" id="{01CA023C-F1F6-93E2-92DD-140D5235A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504" y="4807428"/>
            <a:ext cx="1457659" cy="1475729"/>
          </a:xfrm>
          <a:prstGeom prst="rect">
            <a:avLst/>
          </a:prstGeom>
        </p:spPr>
      </p:pic>
      <p:pic>
        <p:nvPicPr>
          <p:cNvPr id="9" name="Picture 8" descr="A blue and yellow snake logo&#10;&#10;Description automatically generated">
            <a:extLst>
              <a:ext uri="{FF2B5EF4-FFF2-40B4-BE49-F238E27FC236}">
                <a16:creationId xmlns:a16="http://schemas.microsoft.com/office/drawing/2014/main" id="{3720F3B4-6ECC-2617-D796-7DB046DFE6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527" y="2941620"/>
            <a:ext cx="1249615" cy="1368563"/>
          </a:xfrm>
          <a:prstGeom prst="rect">
            <a:avLst/>
          </a:prstGeom>
        </p:spPr>
      </p:pic>
      <p:sp>
        <p:nvSpPr>
          <p:cNvPr id="3" name="TextBox 2">
            <a:extLst>
              <a:ext uri="{FF2B5EF4-FFF2-40B4-BE49-F238E27FC236}">
                <a16:creationId xmlns:a16="http://schemas.microsoft.com/office/drawing/2014/main" id="{E73363FE-4665-A5C8-B580-066C908A0518}"/>
              </a:ext>
            </a:extLst>
          </p:cNvPr>
          <p:cNvSpPr txBox="1"/>
          <p:nvPr/>
        </p:nvSpPr>
        <p:spPr>
          <a:xfrm>
            <a:off x="2897579" y="1106005"/>
            <a:ext cx="5593278" cy="369332"/>
          </a:xfrm>
          <a:prstGeom prst="rect">
            <a:avLst/>
          </a:prstGeom>
          <a:noFill/>
        </p:spPr>
        <p:txBody>
          <a:bodyPr wrap="square" lIns="91440" tIns="45720" rIns="91440" bIns="45720" rtlCol="0" anchor="t">
            <a:spAutoFit/>
          </a:bodyPr>
          <a:lstStyle/>
          <a:p>
            <a:r>
              <a:rPr lang="en-GB">
                <a:ea typeface="+mn-lt"/>
                <a:cs typeface="+mn-lt"/>
              </a:rPr>
              <a:t>To sort, filter and extract useful data.</a:t>
            </a:r>
            <a:endParaRPr lang="en-US"/>
          </a:p>
        </p:txBody>
      </p:sp>
      <p:sp>
        <p:nvSpPr>
          <p:cNvPr id="4" name="TextBox 3">
            <a:extLst>
              <a:ext uri="{FF2B5EF4-FFF2-40B4-BE49-F238E27FC236}">
                <a16:creationId xmlns:a16="http://schemas.microsoft.com/office/drawing/2014/main" id="{146F1B64-0061-47AF-84A7-C54C6A50F27E}"/>
              </a:ext>
            </a:extLst>
          </p:cNvPr>
          <p:cNvSpPr txBox="1"/>
          <p:nvPr/>
        </p:nvSpPr>
        <p:spPr>
          <a:xfrm>
            <a:off x="2766951" y="3277590"/>
            <a:ext cx="4975761" cy="369332"/>
          </a:xfrm>
          <a:prstGeom prst="rect">
            <a:avLst/>
          </a:prstGeom>
          <a:noFill/>
        </p:spPr>
        <p:txBody>
          <a:bodyPr wrap="square" lIns="91440" tIns="45720" rIns="91440" bIns="45720" rtlCol="0" anchor="t">
            <a:spAutoFit/>
          </a:bodyPr>
          <a:lstStyle/>
          <a:p>
            <a:r>
              <a:rPr lang="en-GB"/>
              <a:t>To create statistics and highlight the insights</a:t>
            </a:r>
            <a:endParaRPr lang="en-US"/>
          </a:p>
        </p:txBody>
      </p:sp>
      <p:sp>
        <p:nvSpPr>
          <p:cNvPr id="6" name="TextBox 5">
            <a:extLst>
              <a:ext uri="{FF2B5EF4-FFF2-40B4-BE49-F238E27FC236}">
                <a16:creationId xmlns:a16="http://schemas.microsoft.com/office/drawing/2014/main" id="{A3D47610-AE54-16C6-B9E8-0EAA1D075ADF}"/>
              </a:ext>
            </a:extLst>
          </p:cNvPr>
          <p:cNvSpPr txBox="1"/>
          <p:nvPr/>
        </p:nvSpPr>
        <p:spPr>
          <a:xfrm>
            <a:off x="2897579" y="5308270"/>
            <a:ext cx="5593278" cy="646331"/>
          </a:xfrm>
          <a:prstGeom prst="rect">
            <a:avLst/>
          </a:prstGeom>
          <a:noFill/>
        </p:spPr>
        <p:txBody>
          <a:bodyPr wrap="square" rtlCol="0">
            <a:spAutoFit/>
          </a:bodyPr>
          <a:lstStyle/>
          <a:p>
            <a:r>
              <a:rPr lang="en-GB"/>
              <a:t>To extract some insight, get useful analysis based on specifics provide </a:t>
            </a:r>
            <a:r>
              <a:rPr lang="en-GB" err="1"/>
              <a:t>promps</a:t>
            </a:r>
            <a:r>
              <a:rPr lang="en-GB"/>
              <a:t>.</a:t>
            </a:r>
          </a:p>
        </p:txBody>
      </p:sp>
    </p:spTree>
    <p:extLst>
      <p:ext uri="{BB962C8B-B14F-4D97-AF65-F5344CB8AC3E}">
        <p14:creationId xmlns:p14="http://schemas.microsoft.com/office/powerpoint/2010/main" val="1345890486"/>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0BA903C9-45D7-6C54-BB67-F209A90C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6F41C646-3C74-E305-B9EA-828E37A2D127}"/>
              </a:ext>
            </a:extLst>
          </p:cNvPr>
          <p:cNvSpPr>
            <a:spLocks noGrp="1"/>
          </p:cNvSpPr>
          <p:nvPr>
            <p:ph type="title"/>
          </p:nvPr>
        </p:nvSpPr>
        <p:spPr/>
        <p:txBody>
          <a:bodyPr/>
          <a:lstStyle/>
          <a:p>
            <a:r>
              <a:rPr lang="fr-FR"/>
              <a:t>User Survey</a:t>
            </a:r>
          </a:p>
        </p:txBody>
      </p:sp>
      <p:sp>
        <p:nvSpPr>
          <p:cNvPr id="3" name="Content Placeholder 2">
            <a:extLst>
              <a:ext uri="{FF2B5EF4-FFF2-40B4-BE49-F238E27FC236}">
                <a16:creationId xmlns:a16="http://schemas.microsoft.com/office/drawing/2014/main" id="{8664E81E-F6B1-432D-8C78-BC4B7C23D045}"/>
              </a:ext>
            </a:extLst>
          </p:cNvPr>
          <p:cNvSpPr>
            <a:spLocks noGrp="1"/>
          </p:cNvSpPr>
          <p:nvPr>
            <p:ph idx="1"/>
          </p:nvPr>
        </p:nvSpPr>
        <p:spPr>
          <a:xfrm>
            <a:off x="448056" y="1735200"/>
            <a:ext cx="11293200" cy="4882416"/>
          </a:xfrm>
        </p:spPr>
        <p:txBody>
          <a:bodyPr>
            <a:normAutofit fontScale="62500" lnSpcReduction="20000"/>
          </a:bodyPr>
          <a:lstStyle/>
          <a:p>
            <a:pPr rtl="0">
              <a:spcBef>
                <a:spcPts val="0"/>
              </a:spcBef>
              <a:spcAft>
                <a:spcPts val="0"/>
              </a:spcAft>
            </a:pPr>
            <a:r>
              <a:rPr lang="en-US" sz="1800" b="1" i="0" u="none" strike="noStrike">
                <a:solidFill>
                  <a:schemeClr val="tx1"/>
                </a:solidFill>
                <a:effectLst/>
                <a:latin typeface="Arial" panose="020B0604020202020204" pitchFamily="34" charset="0"/>
              </a:rPr>
              <a:t>1. How often do you use the platform to watch movies?</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2. What time of day do you usually watch movies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3. How many movies do you typically watch in a week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4. Do you prefer watching movies alone or with friends/family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5. Which genres of movies do you prefer to watch on the platform? (Select all that apply)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Action</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Comedy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Drama</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Horror</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Science Fiction</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Romance</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Documentary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Other (please specify)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6. What are your favorites movies titles?</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7. How do you usually choose which movie to watch on the platform?</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Recommendations from the platform</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Personal recommendations from friends/family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Popular or trending movies</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Specific actors or directors</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Other (please specify)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8. Are there any specific actors or actresses whose movies you always watch on the platform? If yes, please list them.-  Do you have any favorite movie directors whose films you always watch on the platform? If yes, please list them.</a:t>
            </a:r>
            <a:endParaRPr lang="en-US">
              <a:solidFill>
                <a:schemeClr val="tx1"/>
              </a:solidFill>
              <a:effectLst/>
            </a:endParaRPr>
          </a:p>
          <a:p>
            <a:endParaRPr lang="fr-FR">
              <a:solidFill>
                <a:schemeClr val="tx1"/>
              </a:solidFill>
            </a:endParaRPr>
          </a:p>
        </p:txBody>
      </p:sp>
    </p:spTree>
    <p:extLst>
      <p:ext uri="{BB962C8B-B14F-4D97-AF65-F5344CB8AC3E}">
        <p14:creationId xmlns:p14="http://schemas.microsoft.com/office/powerpoint/2010/main" val="781250052"/>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D2655E14-A15D-B2B5-9C6C-DB74C04E6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AD4290C7-95E8-5BD7-0C0E-5CDF4C229F31}"/>
              </a:ext>
            </a:extLst>
          </p:cNvPr>
          <p:cNvSpPr>
            <a:spLocks noGrp="1"/>
          </p:cNvSpPr>
          <p:nvPr>
            <p:ph type="title"/>
          </p:nvPr>
        </p:nvSpPr>
        <p:spPr/>
        <p:txBody>
          <a:bodyPr/>
          <a:lstStyle/>
          <a:p>
            <a:r>
              <a:rPr lang="fr-FR"/>
              <a:t>User Survey</a:t>
            </a:r>
          </a:p>
        </p:txBody>
      </p:sp>
      <p:sp>
        <p:nvSpPr>
          <p:cNvPr id="3" name="Content Placeholder 2">
            <a:extLst>
              <a:ext uri="{FF2B5EF4-FFF2-40B4-BE49-F238E27FC236}">
                <a16:creationId xmlns:a16="http://schemas.microsoft.com/office/drawing/2014/main" id="{ABA9E982-FF75-8FEF-D56A-7E9479133203}"/>
              </a:ext>
            </a:extLst>
          </p:cNvPr>
          <p:cNvSpPr>
            <a:spLocks noGrp="1"/>
          </p:cNvSpPr>
          <p:nvPr>
            <p:ph idx="1"/>
          </p:nvPr>
        </p:nvSpPr>
        <p:spPr>
          <a:xfrm>
            <a:off x="448056" y="1735200"/>
            <a:ext cx="11293200" cy="4734000"/>
          </a:xfrm>
        </p:spPr>
        <p:txBody>
          <a:bodyPr>
            <a:normAutofit fontScale="62500" lnSpcReduction="20000"/>
          </a:bodyPr>
          <a:lstStyle/>
          <a:p>
            <a:pPr rtl="0">
              <a:spcBef>
                <a:spcPts val="0"/>
              </a:spcBef>
              <a:spcAft>
                <a:spcPts val="0"/>
              </a:spcAft>
            </a:pPr>
            <a:r>
              <a:rPr lang="en-US" sz="1800" b="1" i="0" u="none" strike="noStrike">
                <a:solidFill>
                  <a:schemeClr val="tx1"/>
                </a:solidFill>
                <a:effectLst/>
                <a:latin typeface="Arial" panose="020B0604020202020204" pitchFamily="34" charset="0"/>
              </a:rPr>
              <a:t>9. How important is the availability of new releases on the platform to you?</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Very important</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Somewhat important</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Not important</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10. Do you ever re-watch movies on the platform? If yes, how often?</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11. Have you ever participated in any movie-related discussions or forums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12. Do you prefer watching movies on the platform's website or mobile app?</a:t>
            </a:r>
            <a:endParaRPr lang="en-US">
              <a:solidFill>
                <a:schemeClr val="tx1"/>
              </a:solidFill>
              <a:effectLst/>
            </a:endParaRPr>
          </a:p>
          <a:p>
            <a:pPr>
              <a:spcBef>
                <a:spcPts val="0"/>
              </a:spcBef>
            </a:pPr>
            <a:r>
              <a:rPr lang="en-US" b="1" i="0" u="none" strike="noStrike">
                <a:solidFill>
                  <a:schemeClr val="tx1"/>
                </a:solidFill>
                <a:effectLst/>
                <a:latin typeface="Arial" panose="020B0604020202020204" pitchFamily="34" charset="0"/>
              </a:rPr>
              <a:t> 13. How satisfied are you with the variety of movies available on the platform?</a:t>
            </a:r>
            <a:br>
              <a:rPr lang="en-US">
                <a:solidFill>
                  <a:schemeClr val="tx1"/>
                </a:solidFill>
              </a:rPr>
            </a:br>
            <a:r>
              <a:rPr lang="en-US" b="1" i="0" u="none" strike="noStrike">
                <a:solidFill>
                  <a:schemeClr val="tx1"/>
                </a:solidFill>
                <a:effectLst/>
                <a:latin typeface="Arial" panose="020B0604020202020204" pitchFamily="34" charset="0"/>
              </a:rPr>
              <a:t>Very satisfied</a:t>
            </a:r>
          </a:p>
          <a:p>
            <a:pPr marL="451944" lvl="1" indent="0">
              <a:spcBef>
                <a:spcPts val="0"/>
              </a:spcBef>
              <a:buNone/>
            </a:pPr>
            <a:r>
              <a:rPr lang="en-US" b="1" i="0" u="none" strike="noStrike">
                <a:solidFill>
                  <a:schemeClr val="tx1"/>
                </a:solidFill>
                <a:effectLst/>
                <a:latin typeface="Arial" panose="020B0604020202020204" pitchFamily="34" charset="0"/>
              </a:rPr>
              <a:t>Somewhat satisfied</a:t>
            </a:r>
          </a:p>
          <a:p>
            <a:pPr marL="451944" lvl="1" indent="0">
              <a:spcBef>
                <a:spcPts val="0"/>
              </a:spcBef>
              <a:buNone/>
            </a:pPr>
            <a:r>
              <a:rPr lang="en-US" b="1" i="0" u="none" strike="noStrike">
                <a:solidFill>
                  <a:schemeClr val="tx1"/>
                </a:solidFill>
                <a:effectLst/>
                <a:latin typeface="Arial" panose="020B0604020202020204" pitchFamily="34" charset="0"/>
              </a:rPr>
              <a:t>Neutral</a:t>
            </a:r>
          </a:p>
          <a:p>
            <a:pPr marL="451944" lvl="1" indent="0">
              <a:spcBef>
                <a:spcPts val="0"/>
              </a:spcBef>
              <a:buNone/>
            </a:pPr>
            <a:r>
              <a:rPr lang="en-US" b="1" i="0" u="none" strike="noStrike">
                <a:solidFill>
                  <a:schemeClr val="tx1"/>
                </a:solidFill>
                <a:effectLst/>
                <a:latin typeface="Arial" panose="020B0604020202020204" pitchFamily="34" charset="0"/>
              </a:rPr>
              <a:t>Somewhat dissatisfied</a:t>
            </a:r>
          </a:p>
          <a:p>
            <a:pPr marL="451944" lvl="1" indent="0">
              <a:spcBef>
                <a:spcPts val="0"/>
              </a:spcBef>
              <a:buNone/>
            </a:pPr>
            <a:r>
              <a:rPr lang="en-US" b="1" i="0" u="none" strike="noStrike">
                <a:solidFill>
                  <a:schemeClr val="tx1"/>
                </a:solidFill>
                <a:effectLst/>
                <a:latin typeface="Arial" panose="020B0604020202020204" pitchFamily="34" charset="0"/>
              </a:rPr>
              <a:t>Very dissatisfied</a:t>
            </a:r>
          </a:p>
          <a:p>
            <a:pPr marL="1944" indent="0">
              <a:spcBef>
                <a:spcPts val="0"/>
              </a:spcBef>
              <a:buNone/>
            </a:pPr>
            <a:endParaRPr lang="en-US" b="1" i="0" u="none" strike="noStrike">
              <a:solidFill>
                <a:schemeClr val="tx1"/>
              </a:solidFill>
              <a:effectLst/>
              <a:latin typeface="Arial" panose="020B0604020202020204" pitchFamily="34" charset="0"/>
            </a:endParaRPr>
          </a:p>
          <a:p>
            <a:pPr>
              <a:spcBef>
                <a:spcPts val="0"/>
              </a:spcBef>
            </a:pPr>
            <a:r>
              <a:rPr lang="en-US" b="1" i="0" u="none" strike="noStrike">
                <a:solidFill>
                  <a:schemeClr val="tx1"/>
                </a:solidFill>
                <a:effectLst/>
                <a:latin typeface="Arial" panose="020B0604020202020204" pitchFamily="34" charset="0"/>
              </a:rPr>
              <a:t>14. How likely are you to recommend the platform to a friend or family member?</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Very 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Neutral</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Unlikely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Very unlikely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15. In which place do you most often watch content on the platform? (transport, living room, bedroom, in garden, ...)</a:t>
            </a:r>
            <a:endParaRPr lang="en-US">
              <a:solidFill>
                <a:schemeClr val="tx1"/>
              </a:solidFill>
              <a:effectLst/>
            </a:endParaRPr>
          </a:p>
          <a:p>
            <a:endParaRPr lang="fr-FR"/>
          </a:p>
        </p:txBody>
      </p:sp>
    </p:spTree>
    <p:extLst>
      <p:ext uri="{BB962C8B-B14F-4D97-AF65-F5344CB8AC3E}">
        <p14:creationId xmlns:p14="http://schemas.microsoft.com/office/powerpoint/2010/main" val="1726654013"/>
      </p:ext>
    </p:extLst>
  </p:cSld>
  <p:clrMapOvr>
    <a:masterClrMapping/>
  </p:clrMapOvr>
  <p:transition spd="slow">
    <p:push/>
  </p:transition>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ource Sans Pro Light"/>
        <a:ea typeface=""/>
        <a:cs typeface=""/>
      </a:majorFont>
      <a:minorFont>
        <a:latin typeface="Source Sans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1F473A8FFC67D4EB3BC9FD7D05C6EB6" ma:contentTypeVersion="14" ma:contentTypeDescription="Crée un document." ma:contentTypeScope="" ma:versionID="bf7ec011a001fce6649bcb4730d93d1a">
  <xsd:schema xmlns:xsd="http://www.w3.org/2001/XMLSchema" xmlns:xs="http://www.w3.org/2001/XMLSchema" xmlns:p="http://schemas.microsoft.com/office/2006/metadata/properties" xmlns:ns3="a0a3f770-dc67-4d0c-a54a-c49f29957755" xmlns:ns4="11bc6f03-ef4d-44fe-b272-3bb1af543547" targetNamespace="http://schemas.microsoft.com/office/2006/metadata/properties" ma:root="true" ma:fieldsID="40068191f6b041773996c63e13a768b5" ns3:_="" ns4:_="">
    <xsd:import namespace="a0a3f770-dc67-4d0c-a54a-c49f29957755"/>
    <xsd:import namespace="11bc6f03-ef4d-44fe-b272-3bb1af54354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AutoTags" minOccurs="0"/>
                <xsd:element ref="ns3:MediaServiceGenerationTime" minOccurs="0"/>
                <xsd:element ref="ns3:MediaServiceEventHashCode"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a3f770-dc67-4d0c-a54a-c49f299577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DateTaken" ma:index="21"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bc6f03-ef4d-44fe-b272-3bb1af543547" elementFormDefault="qualified">
    <xsd:import namespace="http://schemas.microsoft.com/office/2006/documentManagement/types"/>
    <xsd:import namespace="http://schemas.microsoft.com/office/infopath/2007/PartnerControls"/>
    <xsd:element name="SharedWithUsers" ma:index="12"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Partagé avec détails" ma:internalName="SharedWithDetails" ma:readOnly="true">
      <xsd:simpleType>
        <xsd:restriction base="dms:Note">
          <xsd:maxLength value="255"/>
        </xsd:restriction>
      </xsd:simpleType>
    </xsd:element>
    <xsd:element name="SharingHintHash" ma:index="14"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a0a3f770-dc67-4d0c-a54a-c49f29957755" xsi:nil="true"/>
  </documentManagement>
</p:properties>
</file>

<file path=customXml/itemProps1.xml><?xml version="1.0" encoding="utf-8"?>
<ds:datastoreItem xmlns:ds="http://schemas.openxmlformats.org/officeDocument/2006/customXml" ds:itemID="{8880F9E5-9DF4-486E-A1D8-031F43A3FAB0}">
  <ds:schemaRefs>
    <ds:schemaRef ds:uri="http://schemas.microsoft.com/sharepoint/v3/contenttype/forms"/>
  </ds:schemaRefs>
</ds:datastoreItem>
</file>

<file path=customXml/itemProps2.xml><?xml version="1.0" encoding="utf-8"?>
<ds:datastoreItem xmlns:ds="http://schemas.openxmlformats.org/officeDocument/2006/customXml" ds:itemID="{FDDC8929-903C-4C94-85D1-C845605296FC}">
  <ds:schemaRefs>
    <ds:schemaRef ds:uri="11bc6f03-ef4d-44fe-b272-3bb1af543547"/>
    <ds:schemaRef ds:uri="a0a3f770-dc67-4d0c-a54a-c49f299577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43303CA-B6E5-4409-9460-6D778A5032C2}">
  <ds:schemaRefs>
    <ds:schemaRef ds:uri="11bc6f03-ef4d-44fe-b272-3bb1af543547"/>
    <ds:schemaRef ds:uri="a0a3f770-dc67-4d0c-a54a-c49f2995775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927</Words>
  <Application>Microsoft Macintosh PowerPoint</Application>
  <PresentationFormat>Widescreen</PresentationFormat>
  <Paragraphs>133</Paragraphs>
  <Slides>19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Aptos</vt:lpstr>
      <vt:lpstr>Arial</vt:lpstr>
      <vt:lpstr>Calibri Light</vt:lpstr>
      <vt:lpstr>Source Sans Pro</vt:lpstr>
      <vt:lpstr>Source Sans Pro Light</vt:lpstr>
      <vt:lpstr>Times New Roman</vt:lpstr>
      <vt:lpstr>ThinLineVTI</vt:lpstr>
      <vt:lpstr>Project Presentation: Netflix</vt:lpstr>
      <vt:lpstr>Agenda</vt:lpstr>
      <vt:lpstr>Why did we choose this dataset?</vt:lpstr>
      <vt:lpstr>About dataset</vt:lpstr>
      <vt:lpstr>Feedbacks from project proposal:</vt:lpstr>
      <vt:lpstr>How will we use It? </vt:lpstr>
      <vt:lpstr>Tools</vt:lpstr>
      <vt:lpstr>User Survey</vt:lpstr>
      <vt:lpstr>User Survey</vt:lpstr>
      <vt:lpstr>PowerPoint Presentation</vt:lpstr>
      <vt:lpstr>Insights from Survey</vt:lpstr>
      <vt:lpstr>Insights from Survey p2</vt:lpstr>
      <vt:lpstr>User Survey</vt:lpstr>
      <vt:lpstr>User Survey</vt:lpstr>
      <vt:lpstr>Plan</vt:lpstr>
      <vt:lpstr>Netflix analytics</vt:lpstr>
      <vt:lpstr>Netflix Analytics</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Netflix</dc:title>
  <dc:creator>Nicolas Lavigne</dc:creator>
  <cp:lastModifiedBy>악바르존</cp:lastModifiedBy>
  <cp:revision>4</cp:revision>
  <dcterms:created xsi:type="dcterms:W3CDTF">2024-05-13T02:06:48Z</dcterms:created>
  <dcterms:modified xsi:type="dcterms:W3CDTF">2024-05-27T14:42:38Z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0x010100D1F473A8FFC67D4EB3BC9FD7D05C6EB6</vt:lpwstr>
  </property>
</Properties>
</file>

<file path=docProps/thumbnail.jpeg>
</file>